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4" r:id="rId14"/>
    <p:sldId id="273" r:id="rId15"/>
    <p:sldId id="277" r:id="rId16"/>
    <p:sldId id="276" r:id="rId17"/>
    <p:sldId id="260" r:id="rId18"/>
    <p:sldId id="261" r:id="rId19"/>
    <p:sldId id="26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20"/>
  </p:normalViewPr>
  <p:slideViewPr>
    <p:cSldViewPr snapToGrid="0" snapToObjects="1">
      <p:cViewPr varScale="1">
        <p:scale>
          <a:sx n="90" d="100"/>
          <a:sy n="90" d="100"/>
        </p:scale>
        <p:origin x="232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C142E-1402-8D4E-9D10-3C7BB7CD58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C42EC4-533A-7D4D-A15A-DDDCB9F8D5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317DB0-C306-C648-BBEF-0A2ACAC92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2712-192A-F24A-A49B-D625EFC45757}" type="datetimeFigureOut">
              <a:rPr lang="en-US" smtClean="0"/>
              <a:t>4/23/21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E8E56A-3000-5940-BCD2-11FEDCF1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80CD07-BFC2-3244-BB68-7AF07E2A3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8DDF-BA61-5E4B-99EE-15123A1EF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92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D2EE0-FE0E-6E4F-829E-F1A42155C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31DF2D-64B2-AC46-A45E-80B532A793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E15844-48D7-DA40-8642-B89DFC2D0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2712-192A-F24A-A49B-D625EFC45757}" type="datetimeFigureOut">
              <a:rPr lang="en-US" smtClean="0"/>
              <a:t>4/23/21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71FEEE-2270-2447-88B3-695EE125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8CDDC-4DA3-1F4E-9D01-655F0DBC0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8DDF-BA61-5E4B-99EE-15123A1EF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227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DD6511-0B1F-CE4D-8AAE-345CEAFC47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FC6C1B-F176-C34B-AF86-187A372D9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CC479A-6F54-6C4F-BCC9-B4E135820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2712-192A-F24A-A49B-D625EFC45757}" type="datetimeFigureOut">
              <a:rPr lang="en-US" smtClean="0"/>
              <a:t>4/23/21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33628-6FC2-3247-B46A-CF3F276D6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296B8-B1F7-FB4F-A9A7-DBABC7EDA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8DDF-BA61-5E4B-99EE-15123A1EF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834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5C7E-4AD4-2641-B967-EB85319D1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2FFF1-243B-E149-BDD7-33BCEA3602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9D071-3E9D-5747-BC47-E8FFD8E69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2712-192A-F24A-A49B-D625EFC45757}" type="datetimeFigureOut">
              <a:rPr lang="en-US" smtClean="0"/>
              <a:t>4/23/21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2F9D2D-B1E0-E741-853A-96F3CC332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76BF5B-9C61-DE4A-B715-921334B71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8DDF-BA61-5E4B-99EE-15123A1EF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115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97FB1-BBF1-884F-A759-5945ADA8D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F5EE4B-BB5C-3145-B41E-BDE4F5C3D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A7AFA-9E62-D04A-92EF-51D48CAAF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2712-192A-F24A-A49B-D625EFC45757}" type="datetimeFigureOut">
              <a:rPr lang="en-US" smtClean="0"/>
              <a:t>4/23/21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1441A4-1821-EE4C-BEF7-9346DF191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8BB47-EAE7-F741-9ED7-39F016B4D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8DDF-BA61-5E4B-99EE-15123A1EF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34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46AB0-D5F8-9F4F-BF37-C7A6CD75B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AAE42-A0E4-844D-9BC3-8736DC004A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E0531C-2174-D54F-A436-F06B8B318E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863626-D086-4E4A-A8CB-A7AFDB3EA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2712-192A-F24A-A49B-D625EFC45757}" type="datetimeFigureOut">
              <a:rPr lang="en-US" smtClean="0"/>
              <a:t>4/23/21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23CE9A-23AA-FB43-B064-30A3C3C57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7D77C-EDE0-6A4D-8369-849A0E496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8DDF-BA61-5E4B-99EE-15123A1EF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390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725B8-3439-8E42-AB82-61F287EB4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E3D0C-69E0-6447-BACD-4C323B169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7069E2-5FEB-BB4D-B1A3-E24573C7F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0E6DEC-7EF4-BB44-BC36-B377015122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E7EF01-E9B6-B844-95F8-8F0045D1B9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E0FF45-30D5-8040-AB68-6DADAA586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2712-192A-F24A-A49B-D625EFC45757}" type="datetimeFigureOut">
              <a:rPr lang="en-US" smtClean="0"/>
              <a:t>4/23/21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29129C-F1EF-F64F-8918-7C16D6DED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48D031-9BD1-A94A-AA7E-801DD29AC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8DDF-BA61-5E4B-99EE-15123A1EF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145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E7413-30C0-6F46-9938-224D33FDF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84C965-9CBD-294B-BFB6-7B0B5021B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2712-192A-F24A-A49B-D625EFC45757}" type="datetimeFigureOut">
              <a:rPr lang="en-US" smtClean="0"/>
              <a:t>4/23/21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8A6EBB-E075-8946-BF21-4D269C8A9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0CFA1D-1F5F-3542-BF75-32B8E8670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8DDF-BA61-5E4B-99EE-15123A1EF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94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C70EEB-C967-B14E-963A-0B45DC625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2712-192A-F24A-A49B-D625EFC45757}" type="datetimeFigureOut">
              <a:rPr lang="en-US" smtClean="0"/>
              <a:t>4/23/21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B75989-1E3B-F54C-A9F9-E4D63AF98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C8E796-DAF6-D644-84E2-F47B768AE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8DDF-BA61-5E4B-99EE-15123A1EF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565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2C091-0071-194B-8036-6D3A4F6AD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16558-A8B1-6D47-A373-F672EE48C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FA7179-85CF-D84B-BDA1-CCFA2D0105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613F6E-3CA1-D747-8402-DDDCF0EBB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2712-192A-F24A-A49B-D625EFC45757}" type="datetimeFigureOut">
              <a:rPr lang="en-US" smtClean="0"/>
              <a:t>4/23/21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D24F37-E6F9-3E4C-9C10-4085FEE48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5D11-1254-1844-808B-1FC7F2A13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8DDF-BA61-5E4B-99EE-15123A1EF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124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06BAD-B2D8-904F-BB71-1FA0D01B7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9603A0-1DB8-7B4E-87C2-A32F224E2E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C5CB51-0F6B-6F43-8272-55F20E8546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E811C0-0B9D-EE4B-B1D2-AE15423E3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2712-192A-F24A-A49B-D625EFC45757}" type="datetimeFigureOut">
              <a:rPr lang="en-US" smtClean="0"/>
              <a:t>4/23/21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2F9317-E0F0-1946-AB9A-03B4388FE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D8C7B-2865-D044-9C76-E1FEA8E9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8DDF-BA61-5E4B-99EE-15123A1EF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653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28F881-2FF7-794F-A53E-9606EC583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8706FB-BCD1-3B41-B2E2-7E23618E11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DB52BA-C3A1-6342-9B1C-D019B19171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32712-192A-F24A-A49B-D625EFC45757}" type="datetimeFigureOut">
              <a:rPr lang="en-US" smtClean="0"/>
              <a:t>4/23/21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6C82A-72A0-7941-BEE5-1472694689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DE441-E166-1B4D-AC99-F42B9BE77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68DDF-BA61-5E4B-99EE-15123A1EF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595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96133-A95A-634E-B09A-448201300E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236695"/>
          </a:xfrm>
        </p:spPr>
        <p:txBody>
          <a:bodyPr/>
          <a:lstStyle/>
          <a:p>
            <a:r>
              <a:rPr lang="en-US" dirty="0"/>
              <a:t>AP Human Geography Models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3942E1-1657-564A-AC91-3E347D14E5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921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D275C-FD8A-6F44-AC49-8C7088D4A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14387"/>
          </a:xfrm>
        </p:spPr>
        <p:txBody>
          <a:bodyPr/>
          <a:lstStyle/>
          <a:p>
            <a:r>
              <a:rPr lang="en-US" dirty="0"/>
              <a:t>Multiple Nuclei Model by Harris and Ullman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273B2ED-3E6A-A949-9CB7-EA36A02A59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5838" y="971550"/>
            <a:ext cx="10312542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110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C48C7-6225-F043-BB53-4530BD841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Galactic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79E40-3788-EA45-ABDC-6713F858C6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Chauncey Harris</a:t>
            </a:r>
          </a:p>
          <a:p>
            <a:r>
              <a:rPr lang="en-US" dirty="0"/>
              <a:t>1960’s</a:t>
            </a:r>
          </a:p>
          <a:p>
            <a:r>
              <a:rPr lang="en-US" dirty="0"/>
              <a:t>Isolated plain</a:t>
            </a:r>
          </a:p>
          <a:p>
            <a:r>
              <a:rPr lang="en-US" dirty="0"/>
              <a:t>Detroit</a:t>
            </a:r>
          </a:p>
          <a:p>
            <a:endParaRPr lang="en-US" dirty="0"/>
          </a:p>
          <a:p>
            <a:r>
              <a:rPr lang="en-US" dirty="0"/>
              <a:t>Edge Cities</a:t>
            </a:r>
          </a:p>
        </p:txBody>
      </p:sp>
    </p:spTree>
    <p:extLst>
      <p:ext uri="{BB962C8B-B14F-4D97-AF65-F5344CB8AC3E}">
        <p14:creationId xmlns:p14="http://schemas.microsoft.com/office/powerpoint/2010/main" val="298734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94A5D-027D-2F48-8063-A210CE9D8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5" name="Picture 1" descr="page16image1819697888">
            <a:extLst>
              <a:ext uri="{FF2B5EF4-FFF2-40B4-BE49-F238E27FC236}">
                <a16:creationId xmlns:a16="http://schemas.microsoft.com/office/drawing/2014/main" id="{F9A82C93-62B2-F94D-8217-847D4DF705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240" y="-657225"/>
            <a:ext cx="12310239" cy="922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76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2F6C9-40E0-4EFE-89BF-D6CF9E297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Latin American City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49CAF-299B-42CE-B5F0-9B13598F90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Ernest Griffin and Larry Ford </a:t>
            </a:r>
          </a:p>
          <a:p>
            <a:r>
              <a:rPr lang="en-US" dirty="0"/>
              <a:t>1980</a:t>
            </a:r>
          </a:p>
          <a:p>
            <a:r>
              <a:rPr lang="en-US" dirty="0"/>
              <a:t>Latin American cities--- Panama</a:t>
            </a:r>
          </a:p>
          <a:p>
            <a:r>
              <a:rPr lang="en-US" dirty="0"/>
              <a:t>Laws of the Indies</a:t>
            </a:r>
          </a:p>
          <a:p>
            <a:pPr lvl="1"/>
            <a:r>
              <a:rPr lang="en-US" dirty="0"/>
              <a:t>Grid</a:t>
            </a:r>
          </a:p>
          <a:p>
            <a:pPr lvl="1"/>
            <a:r>
              <a:rPr lang="en-US" dirty="0"/>
              <a:t>Central plaza</a:t>
            </a:r>
          </a:p>
          <a:p>
            <a:pPr lvl="1"/>
            <a:r>
              <a:rPr lang="en-US" dirty="0"/>
              <a:t>Church (Roman Catholic)</a:t>
            </a:r>
          </a:p>
          <a:p>
            <a:pPr lvl="1"/>
            <a:r>
              <a:rPr lang="en-US" dirty="0"/>
              <a:t>Shade</a:t>
            </a:r>
          </a:p>
        </p:txBody>
      </p:sp>
    </p:spTree>
    <p:extLst>
      <p:ext uri="{BB962C8B-B14F-4D97-AF65-F5344CB8AC3E}">
        <p14:creationId xmlns:p14="http://schemas.microsoft.com/office/powerpoint/2010/main" val="3375665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BF5C0-ECB1-4957-8E52-2A808C8A7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4D4EF509-4EC8-4867-A101-43324B7F3E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8195" y="0"/>
            <a:ext cx="5418117" cy="6675120"/>
          </a:xfrm>
        </p:spPr>
      </p:pic>
    </p:spTree>
    <p:extLst>
      <p:ext uri="{BB962C8B-B14F-4D97-AF65-F5344CB8AC3E}">
        <p14:creationId xmlns:p14="http://schemas.microsoft.com/office/powerpoint/2010/main" val="4060479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51AA4-1533-6041-A3FB-0EA7F7FCF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FC2C-1AE6-4A45-83A7-04F1C57CA1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T.G. McGee</a:t>
            </a:r>
          </a:p>
          <a:p>
            <a:r>
              <a:rPr lang="en-US" dirty="0"/>
              <a:t>1980</a:t>
            </a:r>
          </a:p>
          <a:p>
            <a:endParaRPr lang="en-US" dirty="0"/>
          </a:p>
        </p:txBody>
      </p:sp>
      <p:pic>
        <p:nvPicPr>
          <p:cNvPr id="4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28D8BD3C-A31B-1B4E-8517-322DCB89F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76" y="57150"/>
            <a:ext cx="9067799" cy="680085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58116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02C19-0273-4F9C-B0AA-0C92CDEE1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4000" dirty="0"/>
              <a:t>African City Model</a:t>
            </a:r>
          </a:p>
        </p:txBody>
      </p: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4F1D9A78-DC31-4CA5-B98B-1D4BDF7FC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r>
              <a:rPr lang="en-US" sz="2000" dirty="0"/>
              <a:t>Harm De </a:t>
            </a:r>
            <a:r>
              <a:rPr lang="en-US" sz="2000" dirty="0" err="1"/>
              <a:t>Blij</a:t>
            </a:r>
            <a:endParaRPr lang="en-US" sz="2000" dirty="0"/>
          </a:p>
          <a:p>
            <a:r>
              <a:rPr lang="en-US" sz="2000" dirty="0"/>
              <a:t>Purple-Colonial CBD</a:t>
            </a:r>
          </a:p>
          <a:p>
            <a:r>
              <a:rPr lang="en-US" sz="2000" dirty="0"/>
              <a:t>Yellow-Traditional CBD</a:t>
            </a:r>
          </a:p>
          <a:p>
            <a:r>
              <a:rPr lang="en-US" sz="2000"/>
              <a:t>Brown-Open </a:t>
            </a:r>
            <a:r>
              <a:rPr lang="en-US" sz="2000" dirty="0"/>
              <a:t>Air Markets</a:t>
            </a:r>
          </a:p>
          <a:p>
            <a:r>
              <a:rPr lang="en-US" sz="2000" dirty="0"/>
              <a:t>Sub-Saharan Africa</a:t>
            </a:r>
          </a:p>
          <a:p>
            <a:r>
              <a:rPr lang="en-US" sz="2000" dirty="0"/>
              <a:t>Colonization</a:t>
            </a:r>
          </a:p>
          <a:p>
            <a:r>
              <a:rPr lang="en-US" sz="2000" dirty="0"/>
              <a:t>Lots of Changes since independence</a:t>
            </a:r>
          </a:p>
        </p:txBody>
      </p:sp>
      <p:pic>
        <p:nvPicPr>
          <p:cNvPr id="1026" name="Picture 2" descr="AP Human Geography Urban Models Flashcards | Quizlet">
            <a:extLst>
              <a:ext uri="{FF2B5EF4-FFF2-40B4-BE49-F238E27FC236}">
                <a16:creationId xmlns:a16="http://schemas.microsoft.com/office/drawing/2014/main" id="{5034422B-4D92-4B37-978A-078F9C8D82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" b="14703"/>
          <a:stretch/>
        </p:blipFill>
        <p:spPr bwMode="auto">
          <a:xfrm>
            <a:off x="5393832" y="192230"/>
            <a:ext cx="6638827" cy="643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20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0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3AC4-0F3E-7B40-845E-3BDE788B2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</p:spPr>
        <p:txBody>
          <a:bodyPr/>
          <a:lstStyle/>
          <a:p>
            <a:r>
              <a:rPr lang="en-US" dirty="0" err="1"/>
              <a:t>Cristaller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14442-0D58-3B43-A751-939C0CD4D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3016" y="1718074"/>
            <a:ext cx="15587771" cy="517327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5" name="Picture 1" descr="page1image560846896">
            <a:extLst>
              <a:ext uri="{FF2B5EF4-FFF2-40B4-BE49-F238E27FC236}">
                <a16:creationId xmlns:a16="http://schemas.microsoft.com/office/drawing/2014/main" id="{BC26AA81-6398-0846-A451-1E17270A0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011" y="0"/>
            <a:ext cx="9619989" cy="696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1image560847200">
            <a:extLst>
              <a:ext uri="{FF2B5EF4-FFF2-40B4-BE49-F238E27FC236}">
                <a16:creationId xmlns:a16="http://schemas.microsoft.com/office/drawing/2014/main" id="{08AB381B-7649-6D42-9BD9-9CFB07497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17" y="-107551"/>
            <a:ext cx="9168170" cy="30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4987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3044C-4BE9-434A-B725-F23D682B2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44CC0C9-3333-8348-BC80-509C836871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821" y="0"/>
            <a:ext cx="12060179" cy="643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013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E9D33-557C-F04A-A3AE-13C85AA7C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8E228C4-F9E3-264A-9D5B-F4B9999442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0941" y="0"/>
            <a:ext cx="9886182" cy="741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646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E05CD-08BA-D641-ABC8-EA35416AD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89347"/>
          </a:xfrm>
        </p:spPr>
        <p:txBody>
          <a:bodyPr/>
          <a:lstStyle/>
          <a:p>
            <a:r>
              <a:rPr lang="en-US" dirty="0"/>
              <a:t>Demographic Transition Model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9302BF-A8ED-B743-94C9-9615B1DB6D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0471" y="695570"/>
            <a:ext cx="8931057" cy="616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167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100CB-F5A2-2448-AD53-1FE23C150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39659"/>
          </a:xfrm>
        </p:spPr>
        <p:txBody>
          <a:bodyPr/>
          <a:lstStyle/>
          <a:p>
            <a:r>
              <a:rPr lang="en-US" dirty="0"/>
              <a:t>Epidemiological Transition Model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00A39FB-F39C-5F41-9A30-A0F3C99AA3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3019" y="854130"/>
            <a:ext cx="8480121" cy="636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26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11EFF-3030-9F4D-91EB-2D000A1CB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Von </a:t>
            </a:r>
            <a:r>
              <a:rPr lang="en-US" dirty="0" err="1"/>
              <a:t>Thunen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Model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45E1EA5-8C71-534D-88E8-8F7704E7D7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23771" y="37563"/>
            <a:ext cx="5180800" cy="682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23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A148D-9110-7841-956A-311E6D619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Concentric Zone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BAAE5-EFE9-1549-8CA7-845420F770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Ernest Burgess</a:t>
            </a:r>
          </a:p>
          <a:p>
            <a:r>
              <a:rPr lang="en-US" dirty="0"/>
              <a:t>1923</a:t>
            </a:r>
          </a:p>
          <a:p>
            <a:r>
              <a:rPr lang="en-US" dirty="0"/>
              <a:t>Isolated plain</a:t>
            </a:r>
          </a:p>
          <a:p>
            <a:r>
              <a:rPr lang="en-US" dirty="0"/>
              <a:t>Chicago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86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8100D-F112-264A-9C8D-4030B4740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Concentric Zone Model by Burgess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F310908-4598-3A42-8F8F-752641B984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48069" y="1690688"/>
            <a:ext cx="12979108" cy="480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94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C2DD8-28DC-4E4D-A86D-E85EE53AF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Sector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ACDF9-1825-CC44-87CC-9894B51C87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Homer Hoyt</a:t>
            </a:r>
          </a:p>
          <a:p>
            <a:r>
              <a:rPr lang="en-US" dirty="0"/>
              <a:t>1939</a:t>
            </a:r>
          </a:p>
          <a:p>
            <a:r>
              <a:rPr lang="en-US" dirty="0"/>
              <a:t>Isolated plain</a:t>
            </a:r>
          </a:p>
          <a:p>
            <a:r>
              <a:rPr lang="en-US" dirty="0"/>
              <a:t>Chicago</a:t>
            </a:r>
          </a:p>
        </p:txBody>
      </p:sp>
    </p:spTree>
    <p:extLst>
      <p:ext uri="{BB962C8B-B14F-4D97-AF65-F5344CB8AC3E}">
        <p14:creationId xmlns:p14="http://schemas.microsoft.com/office/powerpoint/2010/main" val="295899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A0D12-A930-F344-8E64-549636BD1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Sector Model by Hoyt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E2C03E7-FE41-1B40-9ACA-AEDE9EF1E3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24" y="1449126"/>
            <a:ext cx="9649093" cy="563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53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8CADC-0974-5F46-99E9-050E71047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Nuclei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16874-8A83-7F40-873E-734B9A23FA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Chauncey Harris and Edward Ullman</a:t>
            </a:r>
          </a:p>
          <a:p>
            <a:r>
              <a:rPr lang="en-US" dirty="0"/>
              <a:t>1945</a:t>
            </a:r>
          </a:p>
          <a:p>
            <a:r>
              <a:rPr lang="en-US" dirty="0"/>
              <a:t>Isolated plain</a:t>
            </a:r>
          </a:p>
          <a:p>
            <a:r>
              <a:rPr lang="en-US" dirty="0"/>
              <a:t>Los Angeles</a:t>
            </a:r>
          </a:p>
        </p:txBody>
      </p:sp>
    </p:spTree>
    <p:extLst>
      <p:ext uri="{BB962C8B-B14F-4D97-AF65-F5344CB8AC3E}">
        <p14:creationId xmlns:p14="http://schemas.microsoft.com/office/powerpoint/2010/main" val="312612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126</Words>
  <Application>Microsoft Macintosh PowerPoint</Application>
  <PresentationFormat>Widescreen</PresentationFormat>
  <Paragraphs>49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AP Human Geography Models</vt:lpstr>
      <vt:lpstr>Demographic Transition Model</vt:lpstr>
      <vt:lpstr>Epidemiological Transition Model</vt:lpstr>
      <vt:lpstr>Von Thunen  Model</vt:lpstr>
      <vt:lpstr>Concentric Zone Model</vt:lpstr>
      <vt:lpstr>Concentric Zone Model by Burgess</vt:lpstr>
      <vt:lpstr>Sector Model</vt:lpstr>
      <vt:lpstr>Sector Model by Hoyt</vt:lpstr>
      <vt:lpstr>Multiple Nuclei Model</vt:lpstr>
      <vt:lpstr>Multiple Nuclei Model by Harris and Ullman</vt:lpstr>
      <vt:lpstr>Galactic Model</vt:lpstr>
      <vt:lpstr>PowerPoint Presentation</vt:lpstr>
      <vt:lpstr>Latin American City Model</vt:lpstr>
      <vt:lpstr>PowerPoint Presentation</vt:lpstr>
      <vt:lpstr>PowerPoint Presentation</vt:lpstr>
      <vt:lpstr>African City Model</vt:lpstr>
      <vt:lpstr>Cristaller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 Human Geography Models</dc:title>
  <dc:creator>Lonnie Moore</dc:creator>
  <cp:lastModifiedBy>Lonnie Moore</cp:lastModifiedBy>
  <cp:revision>6</cp:revision>
  <dcterms:created xsi:type="dcterms:W3CDTF">2021-04-24T02:31:26Z</dcterms:created>
  <dcterms:modified xsi:type="dcterms:W3CDTF">2021-04-24T03:23:50Z</dcterms:modified>
</cp:coreProperties>
</file>