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0" r:id="rId14"/>
    <p:sldId id="271" r:id="rId15"/>
    <p:sldId id="269" r:id="rId16"/>
    <p:sldId id="272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 autoAdjust="0"/>
    <p:restoredTop sz="85379" autoAdjust="0"/>
  </p:normalViewPr>
  <p:slideViewPr>
    <p:cSldViewPr snapToGrid="0">
      <p:cViewPr varScale="1">
        <p:scale>
          <a:sx n="96" d="100"/>
          <a:sy n="96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04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C7CD3-55B2-4CDF-96F5-02D79E73DBFB}" type="doc">
      <dgm:prSet loTypeId="urn:microsoft.com/office/officeart/2005/8/layout/hierarchy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360B6C-6A32-4F6F-A3D4-29D770AD7DF0}">
      <dgm:prSet phldrT="[Text]"/>
      <dgm:spPr/>
      <dgm:t>
        <a:bodyPr/>
        <a:lstStyle/>
        <a:p>
          <a:r>
            <a:rPr lang="en-US" dirty="0"/>
            <a:t>The Nervous System</a:t>
          </a:r>
        </a:p>
      </dgm:t>
    </dgm:pt>
    <dgm:pt modelId="{7577C199-6B0C-4027-89CD-ECB6CB880572}" type="parTrans" cxnId="{64004123-D9DC-446F-8916-537D05A0CB59}">
      <dgm:prSet/>
      <dgm:spPr/>
      <dgm:t>
        <a:bodyPr/>
        <a:lstStyle/>
        <a:p>
          <a:endParaRPr lang="en-US"/>
        </a:p>
      </dgm:t>
    </dgm:pt>
    <dgm:pt modelId="{D302F2E6-6BD7-4B42-AEF5-AD7B7F2F845E}" type="sibTrans" cxnId="{64004123-D9DC-446F-8916-537D05A0CB59}">
      <dgm:prSet/>
      <dgm:spPr/>
      <dgm:t>
        <a:bodyPr/>
        <a:lstStyle/>
        <a:p>
          <a:endParaRPr lang="en-US"/>
        </a:p>
      </dgm:t>
    </dgm:pt>
    <dgm:pt modelId="{7ABB6AA1-3941-4BC0-99E9-D9B2E194A1C3}">
      <dgm:prSet phldrT="[Text]"/>
      <dgm:spPr/>
      <dgm:t>
        <a:bodyPr/>
        <a:lstStyle/>
        <a:p>
          <a:r>
            <a:rPr lang="en-US" dirty="0"/>
            <a:t>The Central Nervous System</a:t>
          </a:r>
        </a:p>
      </dgm:t>
    </dgm:pt>
    <dgm:pt modelId="{AF9BC92A-0E55-45CF-9124-D21B86B406C8}" type="parTrans" cxnId="{EC7AA748-E368-4692-BC64-413647828521}">
      <dgm:prSet/>
      <dgm:spPr/>
      <dgm:t>
        <a:bodyPr/>
        <a:lstStyle/>
        <a:p>
          <a:endParaRPr lang="en-US"/>
        </a:p>
      </dgm:t>
    </dgm:pt>
    <dgm:pt modelId="{20A886F8-BBD5-4E0C-837E-257F698AB6EF}" type="sibTrans" cxnId="{EC7AA748-E368-4692-BC64-413647828521}">
      <dgm:prSet/>
      <dgm:spPr/>
      <dgm:t>
        <a:bodyPr/>
        <a:lstStyle/>
        <a:p>
          <a:endParaRPr lang="en-US"/>
        </a:p>
      </dgm:t>
    </dgm:pt>
    <dgm:pt modelId="{84CAAAB5-4A2D-493A-A6F9-D1686FDFC2EC}">
      <dgm:prSet phldrT="[Text]"/>
      <dgm:spPr/>
      <dgm:t>
        <a:bodyPr/>
        <a:lstStyle/>
        <a:p>
          <a:r>
            <a:rPr lang="en-US" dirty="0"/>
            <a:t>Brain</a:t>
          </a:r>
        </a:p>
      </dgm:t>
    </dgm:pt>
    <dgm:pt modelId="{988172A8-31BC-49ED-BF97-D5E9C9806660}" type="parTrans" cxnId="{39CF1E7C-E334-4BF6-98B2-7C03180E4D98}">
      <dgm:prSet/>
      <dgm:spPr/>
      <dgm:t>
        <a:bodyPr/>
        <a:lstStyle/>
        <a:p>
          <a:endParaRPr lang="en-US"/>
        </a:p>
      </dgm:t>
    </dgm:pt>
    <dgm:pt modelId="{7A9CA8C5-A064-4D42-A58F-1577AA7B3111}" type="sibTrans" cxnId="{39CF1E7C-E334-4BF6-98B2-7C03180E4D98}">
      <dgm:prSet/>
      <dgm:spPr/>
      <dgm:t>
        <a:bodyPr/>
        <a:lstStyle/>
        <a:p>
          <a:endParaRPr lang="en-US"/>
        </a:p>
      </dgm:t>
    </dgm:pt>
    <dgm:pt modelId="{840694C8-4205-4C15-9067-25A49CB20C2D}">
      <dgm:prSet phldrT="[Text]"/>
      <dgm:spPr/>
      <dgm:t>
        <a:bodyPr/>
        <a:lstStyle/>
        <a:p>
          <a:r>
            <a:rPr lang="en-US" dirty="0"/>
            <a:t>Spinal Cord</a:t>
          </a:r>
        </a:p>
      </dgm:t>
    </dgm:pt>
    <dgm:pt modelId="{B26ADB27-8CFC-4FFA-B5B6-CB59174EFD61}" type="parTrans" cxnId="{EE168070-2FB1-46FB-8699-99C8E2CDC364}">
      <dgm:prSet/>
      <dgm:spPr/>
      <dgm:t>
        <a:bodyPr/>
        <a:lstStyle/>
        <a:p>
          <a:endParaRPr lang="en-US"/>
        </a:p>
      </dgm:t>
    </dgm:pt>
    <dgm:pt modelId="{4B6B4B47-0685-435B-8A5F-C0F21514D0F5}" type="sibTrans" cxnId="{EE168070-2FB1-46FB-8699-99C8E2CDC364}">
      <dgm:prSet/>
      <dgm:spPr/>
      <dgm:t>
        <a:bodyPr/>
        <a:lstStyle/>
        <a:p>
          <a:endParaRPr lang="en-US"/>
        </a:p>
      </dgm:t>
    </dgm:pt>
    <dgm:pt modelId="{25BC36F7-FEF5-49A7-92C6-225C7BEC44D6}">
      <dgm:prSet phldrT="[Text]"/>
      <dgm:spPr/>
      <dgm:t>
        <a:bodyPr/>
        <a:lstStyle/>
        <a:p>
          <a:r>
            <a:rPr lang="en-US" dirty="0"/>
            <a:t>Peripheral Nervous System</a:t>
          </a:r>
        </a:p>
      </dgm:t>
    </dgm:pt>
    <dgm:pt modelId="{7CE74E43-BDB8-411A-BF7E-DD79F2DB9208}" type="parTrans" cxnId="{9DC258E0-1B26-4F1B-A563-59C355DE03D9}">
      <dgm:prSet/>
      <dgm:spPr/>
      <dgm:t>
        <a:bodyPr/>
        <a:lstStyle/>
        <a:p>
          <a:endParaRPr lang="en-US"/>
        </a:p>
      </dgm:t>
    </dgm:pt>
    <dgm:pt modelId="{552FF69F-80D8-48B4-818C-908BA92C2E31}" type="sibTrans" cxnId="{9DC258E0-1B26-4F1B-A563-59C355DE03D9}">
      <dgm:prSet/>
      <dgm:spPr/>
      <dgm:t>
        <a:bodyPr/>
        <a:lstStyle/>
        <a:p>
          <a:endParaRPr lang="en-US"/>
        </a:p>
      </dgm:t>
    </dgm:pt>
    <dgm:pt modelId="{0058A551-F785-4EA0-8EEE-099BBA5C2704}">
      <dgm:prSet phldrT="[Text]"/>
      <dgm:spPr/>
      <dgm:t>
        <a:bodyPr/>
        <a:lstStyle/>
        <a:p>
          <a:r>
            <a:rPr lang="en-US" dirty="0"/>
            <a:t>Somatic Nervous System</a:t>
          </a:r>
        </a:p>
      </dgm:t>
    </dgm:pt>
    <dgm:pt modelId="{1DCC5B03-35DC-4D11-83B0-FF9EAC0B9724}" type="parTrans" cxnId="{5B0693E2-1F87-4EE2-B697-20FC5B74E6C9}">
      <dgm:prSet/>
      <dgm:spPr/>
      <dgm:t>
        <a:bodyPr/>
        <a:lstStyle/>
        <a:p>
          <a:endParaRPr lang="en-US"/>
        </a:p>
      </dgm:t>
    </dgm:pt>
    <dgm:pt modelId="{991DF0EC-33A4-4C45-A511-A2D850D2CFE9}" type="sibTrans" cxnId="{5B0693E2-1F87-4EE2-B697-20FC5B74E6C9}">
      <dgm:prSet/>
      <dgm:spPr/>
      <dgm:t>
        <a:bodyPr/>
        <a:lstStyle/>
        <a:p>
          <a:endParaRPr lang="en-US"/>
        </a:p>
      </dgm:t>
    </dgm:pt>
    <dgm:pt modelId="{0D2F05CD-6219-4A98-A202-EACED2434349}">
      <dgm:prSet phldrT="[Text]"/>
      <dgm:spPr/>
      <dgm:t>
        <a:bodyPr/>
        <a:lstStyle/>
        <a:p>
          <a:r>
            <a:rPr lang="en-US" dirty="0"/>
            <a:t>Autonomic Nervous System</a:t>
          </a:r>
        </a:p>
      </dgm:t>
    </dgm:pt>
    <dgm:pt modelId="{FAA52D66-2C21-4253-83AE-BE740FAB707B}" type="parTrans" cxnId="{BD96C8A5-7F68-4B08-917D-165480064847}">
      <dgm:prSet/>
      <dgm:spPr/>
      <dgm:t>
        <a:bodyPr/>
        <a:lstStyle/>
        <a:p>
          <a:endParaRPr lang="en-US"/>
        </a:p>
      </dgm:t>
    </dgm:pt>
    <dgm:pt modelId="{78B9D7D2-B990-4F85-B91B-9906867976D7}" type="sibTrans" cxnId="{BD96C8A5-7F68-4B08-917D-165480064847}">
      <dgm:prSet/>
      <dgm:spPr/>
      <dgm:t>
        <a:bodyPr/>
        <a:lstStyle/>
        <a:p>
          <a:endParaRPr lang="en-US"/>
        </a:p>
      </dgm:t>
    </dgm:pt>
    <dgm:pt modelId="{0C8BFABF-6760-453E-AD40-836E2F02F42C}">
      <dgm:prSet phldrT="[Text]"/>
      <dgm:spPr/>
      <dgm:t>
        <a:bodyPr/>
        <a:lstStyle/>
        <a:p>
          <a:r>
            <a:rPr lang="en-US" dirty="0"/>
            <a:t>Afferent Nerves</a:t>
          </a:r>
        </a:p>
      </dgm:t>
    </dgm:pt>
    <dgm:pt modelId="{0913A96E-5C55-49DD-80DA-6BB2A7B129FB}" type="parTrans" cxnId="{809676D3-2B52-4E1E-B4BA-2F7734D6D3FA}">
      <dgm:prSet/>
      <dgm:spPr/>
      <dgm:t>
        <a:bodyPr/>
        <a:lstStyle/>
        <a:p>
          <a:endParaRPr lang="en-US"/>
        </a:p>
      </dgm:t>
    </dgm:pt>
    <dgm:pt modelId="{5FBBB7CC-E78D-4BA7-89E9-01A304B42D28}" type="sibTrans" cxnId="{809676D3-2B52-4E1E-B4BA-2F7734D6D3FA}">
      <dgm:prSet/>
      <dgm:spPr/>
      <dgm:t>
        <a:bodyPr/>
        <a:lstStyle/>
        <a:p>
          <a:endParaRPr lang="en-US"/>
        </a:p>
      </dgm:t>
    </dgm:pt>
    <dgm:pt modelId="{51CCF631-189B-4FF9-A3B1-387C81160AEF}">
      <dgm:prSet phldrT="[Text]"/>
      <dgm:spPr/>
      <dgm:t>
        <a:bodyPr/>
        <a:lstStyle/>
        <a:p>
          <a:r>
            <a:rPr lang="en-US" dirty="0"/>
            <a:t>Efferent Nerves</a:t>
          </a:r>
        </a:p>
      </dgm:t>
    </dgm:pt>
    <dgm:pt modelId="{251F5167-8A77-4D69-AFE2-A420B01FC261}" type="parTrans" cxnId="{5E8E450E-5657-4E35-9B4E-9565D2107152}">
      <dgm:prSet/>
      <dgm:spPr/>
      <dgm:t>
        <a:bodyPr/>
        <a:lstStyle/>
        <a:p>
          <a:endParaRPr lang="en-US"/>
        </a:p>
      </dgm:t>
    </dgm:pt>
    <dgm:pt modelId="{0A7CB073-70D6-47D1-9733-76CC27570A69}" type="sibTrans" cxnId="{5E8E450E-5657-4E35-9B4E-9565D2107152}">
      <dgm:prSet/>
      <dgm:spPr/>
      <dgm:t>
        <a:bodyPr/>
        <a:lstStyle/>
        <a:p>
          <a:endParaRPr lang="en-US"/>
        </a:p>
      </dgm:t>
    </dgm:pt>
    <dgm:pt modelId="{BD6C6386-C1A4-486E-8B43-1AFDACE323EC}">
      <dgm:prSet phldrT="[Text]"/>
      <dgm:spPr/>
      <dgm:t>
        <a:bodyPr/>
        <a:lstStyle/>
        <a:p>
          <a:r>
            <a:rPr lang="en-US" dirty="0"/>
            <a:t>Sympathetic Division</a:t>
          </a:r>
        </a:p>
      </dgm:t>
    </dgm:pt>
    <dgm:pt modelId="{9DDA0017-1643-4267-9A98-D88E589B3EE1}" type="parTrans" cxnId="{A3108C90-4F2B-4DA6-BA1F-48CB918B2B7E}">
      <dgm:prSet/>
      <dgm:spPr/>
      <dgm:t>
        <a:bodyPr/>
        <a:lstStyle/>
        <a:p>
          <a:endParaRPr lang="en-US"/>
        </a:p>
      </dgm:t>
    </dgm:pt>
    <dgm:pt modelId="{6645B5A8-CE69-47AC-BDAD-7424DF19D381}" type="sibTrans" cxnId="{A3108C90-4F2B-4DA6-BA1F-48CB918B2B7E}">
      <dgm:prSet/>
      <dgm:spPr/>
      <dgm:t>
        <a:bodyPr/>
        <a:lstStyle/>
        <a:p>
          <a:endParaRPr lang="en-US"/>
        </a:p>
      </dgm:t>
    </dgm:pt>
    <dgm:pt modelId="{B86C3E15-BA1C-42E5-93D3-D5A4CBBE161B}">
      <dgm:prSet phldrT="[Text]"/>
      <dgm:spPr/>
      <dgm:t>
        <a:bodyPr/>
        <a:lstStyle/>
        <a:p>
          <a:r>
            <a:rPr lang="en-US" dirty="0"/>
            <a:t>Parasympathetic Division</a:t>
          </a:r>
        </a:p>
      </dgm:t>
    </dgm:pt>
    <dgm:pt modelId="{DE3CF1F8-8061-495C-91E8-01A52B96201E}" type="parTrans" cxnId="{48CFFB24-9391-45CB-A0AC-46814723DBC9}">
      <dgm:prSet/>
      <dgm:spPr/>
      <dgm:t>
        <a:bodyPr/>
        <a:lstStyle/>
        <a:p>
          <a:endParaRPr lang="en-US"/>
        </a:p>
      </dgm:t>
    </dgm:pt>
    <dgm:pt modelId="{939DFE49-6643-4046-B9F1-D03C96EE9582}" type="sibTrans" cxnId="{48CFFB24-9391-45CB-A0AC-46814723DBC9}">
      <dgm:prSet/>
      <dgm:spPr/>
      <dgm:t>
        <a:bodyPr/>
        <a:lstStyle/>
        <a:p>
          <a:endParaRPr lang="en-US"/>
        </a:p>
      </dgm:t>
    </dgm:pt>
    <dgm:pt modelId="{C6E74B3C-1076-4224-9B73-161CFE9550C5}" type="pres">
      <dgm:prSet presAssocID="{486C7CD3-55B2-4CDF-96F5-02D79E73DB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8E0AAA-FD89-4B0C-BF15-DB54A2F5078E}" type="pres">
      <dgm:prSet presAssocID="{41360B6C-6A32-4F6F-A3D4-29D770AD7DF0}" presName="hierRoot1" presStyleCnt="0"/>
      <dgm:spPr/>
    </dgm:pt>
    <dgm:pt modelId="{AD2A5A58-3847-441A-96E7-5EC22184E00E}" type="pres">
      <dgm:prSet presAssocID="{41360B6C-6A32-4F6F-A3D4-29D770AD7DF0}" presName="composite" presStyleCnt="0"/>
      <dgm:spPr/>
    </dgm:pt>
    <dgm:pt modelId="{F4109B9A-2C7F-437B-9846-ED651838AA92}" type="pres">
      <dgm:prSet presAssocID="{41360B6C-6A32-4F6F-A3D4-29D770AD7DF0}" presName="background" presStyleLbl="node0" presStyleIdx="0" presStyleCnt="1"/>
      <dgm:spPr/>
    </dgm:pt>
    <dgm:pt modelId="{8063A95F-8139-47B3-B9CF-37B8544CD932}" type="pres">
      <dgm:prSet presAssocID="{41360B6C-6A32-4F6F-A3D4-29D770AD7DF0}" presName="text" presStyleLbl="fgAcc0" presStyleIdx="0" presStyleCnt="1" custScaleX="121000" custScaleY="121000">
        <dgm:presLayoutVars>
          <dgm:chPref val="3"/>
        </dgm:presLayoutVars>
      </dgm:prSet>
      <dgm:spPr/>
    </dgm:pt>
    <dgm:pt modelId="{59956F52-D467-4AA4-B96F-CEAF78591F36}" type="pres">
      <dgm:prSet presAssocID="{41360B6C-6A32-4F6F-A3D4-29D770AD7DF0}" presName="hierChild2" presStyleCnt="0"/>
      <dgm:spPr/>
    </dgm:pt>
    <dgm:pt modelId="{ED4E71F3-098A-4CE8-AC2C-AD05A96C2A48}" type="pres">
      <dgm:prSet presAssocID="{AF9BC92A-0E55-45CF-9124-D21B86B406C8}" presName="Name10" presStyleLbl="parChTrans1D2" presStyleIdx="0" presStyleCnt="2"/>
      <dgm:spPr/>
    </dgm:pt>
    <dgm:pt modelId="{0E4E05BD-5472-4792-920F-4E9AA1AA565A}" type="pres">
      <dgm:prSet presAssocID="{7ABB6AA1-3941-4BC0-99E9-D9B2E194A1C3}" presName="hierRoot2" presStyleCnt="0"/>
      <dgm:spPr/>
    </dgm:pt>
    <dgm:pt modelId="{C363878F-E12F-445D-8DEA-5B9C0D9CDF63}" type="pres">
      <dgm:prSet presAssocID="{7ABB6AA1-3941-4BC0-99E9-D9B2E194A1C3}" presName="composite2" presStyleCnt="0"/>
      <dgm:spPr/>
    </dgm:pt>
    <dgm:pt modelId="{79CC5375-8A72-4DBC-BA7B-268F3838D2E1}" type="pres">
      <dgm:prSet presAssocID="{7ABB6AA1-3941-4BC0-99E9-D9B2E194A1C3}" presName="background2" presStyleLbl="node2" presStyleIdx="0" presStyleCnt="2"/>
      <dgm:spPr/>
    </dgm:pt>
    <dgm:pt modelId="{BBC8C9E6-C56F-43BD-9BEC-594F4E9193EC}" type="pres">
      <dgm:prSet presAssocID="{7ABB6AA1-3941-4BC0-99E9-D9B2E194A1C3}" presName="text2" presStyleLbl="fgAcc2" presStyleIdx="0" presStyleCnt="2" custScaleX="121000" custScaleY="121000">
        <dgm:presLayoutVars>
          <dgm:chPref val="3"/>
        </dgm:presLayoutVars>
      </dgm:prSet>
      <dgm:spPr/>
    </dgm:pt>
    <dgm:pt modelId="{93CFDF97-A01F-416D-B76C-90F3581B00C2}" type="pres">
      <dgm:prSet presAssocID="{7ABB6AA1-3941-4BC0-99E9-D9B2E194A1C3}" presName="hierChild3" presStyleCnt="0"/>
      <dgm:spPr/>
    </dgm:pt>
    <dgm:pt modelId="{27C464ED-5CE8-4E77-9DFA-C0439A5831D3}" type="pres">
      <dgm:prSet presAssocID="{988172A8-31BC-49ED-BF97-D5E9C9806660}" presName="Name17" presStyleLbl="parChTrans1D3" presStyleIdx="0" presStyleCnt="4"/>
      <dgm:spPr/>
    </dgm:pt>
    <dgm:pt modelId="{5916CA7B-BF9F-47FE-B4E1-3E884DF7828E}" type="pres">
      <dgm:prSet presAssocID="{84CAAAB5-4A2D-493A-A6F9-D1686FDFC2EC}" presName="hierRoot3" presStyleCnt="0"/>
      <dgm:spPr/>
    </dgm:pt>
    <dgm:pt modelId="{4B64F18C-CCB0-45DC-B26D-9959D5EE40F3}" type="pres">
      <dgm:prSet presAssocID="{84CAAAB5-4A2D-493A-A6F9-D1686FDFC2EC}" presName="composite3" presStyleCnt="0"/>
      <dgm:spPr/>
    </dgm:pt>
    <dgm:pt modelId="{A99C4DA1-F10D-4B2F-B480-55B9F3A49E06}" type="pres">
      <dgm:prSet presAssocID="{84CAAAB5-4A2D-493A-A6F9-D1686FDFC2EC}" presName="background3" presStyleLbl="node3" presStyleIdx="0" presStyleCnt="4"/>
      <dgm:spPr/>
    </dgm:pt>
    <dgm:pt modelId="{8C2E706D-30BF-427D-86DB-EB9C48AD9D02}" type="pres">
      <dgm:prSet presAssocID="{84CAAAB5-4A2D-493A-A6F9-D1686FDFC2EC}" presName="text3" presStyleLbl="fgAcc3" presStyleIdx="0" presStyleCnt="4" custScaleX="121000" custScaleY="121000">
        <dgm:presLayoutVars>
          <dgm:chPref val="3"/>
        </dgm:presLayoutVars>
      </dgm:prSet>
      <dgm:spPr/>
    </dgm:pt>
    <dgm:pt modelId="{A11EA36A-81B2-4A0A-8EE9-9DF2FD91F089}" type="pres">
      <dgm:prSet presAssocID="{84CAAAB5-4A2D-493A-A6F9-D1686FDFC2EC}" presName="hierChild4" presStyleCnt="0"/>
      <dgm:spPr/>
    </dgm:pt>
    <dgm:pt modelId="{E1338C52-302D-4327-96AE-79CDB40990D0}" type="pres">
      <dgm:prSet presAssocID="{B26ADB27-8CFC-4FFA-B5B6-CB59174EFD61}" presName="Name17" presStyleLbl="parChTrans1D3" presStyleIdx="1" presStyleCnt="4"/>
      <dgm:spPr/>
    </dgm:pt>
    <dgm:pt modelId="{C52DC050-914A-4E29-9BA7-A06963FB2490}" type="pres">
      <dgm:prSet presAssocID="{840694C8-4205-4C15-9067-25A49CB20C2D}" presName="hierRoot3" presStyleCnt="0"/>
      <dgm:spPr/>
    </dgm:pt>
    <dgm:pt modelId="{3110D1FB-61C8-4226-B34A-B929BEBB01B0}" type="pres">
      <dgm:prSet presAssocID="{840694C8-4205-4C15-9067-25A49CB20C2D}" presName="composite3" presStyleCnt="0"/>
      <dgm:spPr/>
    </dgm:pt>
    <dgm:pt modelId="{3301524D-6A42-4AD2-B14E-6AD3311D6218}" type="pres">
      <dgm:prSet presAssocID="{840694C8-4205-4C15-9067-25A49CB20C2D}" presName="background3" presStyleLbl="node3" presStyleIdx="1" presStyleCnt="4"/>
      <dgm:spPr/>
    </dgm:pt>
    <dgm:pt modelId="{A2DF0762-BAD2-4DD2-A047-D2FC08F31C98}" type="pres">
      <dgm:prSet presAssocID="{840694C8-4205-4C15-9067-25A49CB20C2D}" presName="text3" presStyleLbl="fgAcc3" presStyleIdx="1" presStyleCnt="4" custScaleX="121000" custScaleY="121000">
        <dgm:presLayoutVars>
          <dgm:chPref val="3"/>
        </dgm:presLayoutVars>
      </dgm:prSet>
      <dgm:spPr/>
    </dgm:pt>
    <dgm:pt modelId="{F7C7D7CA-1EE5-426D-8A66-98AA808FEFBA}" type="pres">
      <dgm:prSet presAssocID="{840694C8-4205-4C15-9067-25A49CB20C2D}" presName="hierChild4" presStyleCnt="0"/>
      <dgm:spPr/>
    </dgm:pt>
    <dgm:pt modelId="{E43FE845-2C19-477A-AF8A-D43505A63C37}" type="pres">
      <dgm:prSet presAssocID="{7CE74E43-BDB8-411A-BF7E-DD79F2DB9208}" presName="Name10" presStyleLbl="parChTrans1D2" presStyleIdx="1" presStyleCnt="2"/>
      <dgm:spPr/>
    </dgm:pt>
    <dgm:pt modelId="{3E16E377-168A-4463-A27F-69C11744A870}" type="pres">
      <dgm:prSet presAssocID="{25BC36F7-FEF5-49A7-92C6-225C7BEC44D6}" presName="hierRoot2" presStyleCnt="0"/>
      <dgm:spPr/>
    </dgm:pt>
    <dgm:pt modelId="{8117D427-DCC1-4429-9D43-D7FE3864E9C7}" type="pres">
      <dgm:prSet presAssocID="{25BC36F7-FEF5-49A7-92C6-225C7BEC44D6}" presName="composite2" presStyleCnt="0"/>
      <dgm:spPr/>
    </dgm:pt>
    <dgm:pt modelId="{7FA95C68-1804-404F-BA91-AA8A46E57F47}" type="pres">
      <dgm:prSet presAssocID="{25BC36F7-FEF5-49A7-92C6-225C7BEC44D6}" presName="background2" presStyleLbl="node2" presStyleIdx="1" presStyleCnt="2"/>
      <dgm:spPr/>
    </dgm:pt>
    <dgm:pt modelId="{44D6BB49-41AE-4286-AB58-36131F88BE8B}" type="pres">
      <dgm:prSet presAssocID="{25BC36F7-FEF5-49A7-92C6-225C7BEC44D6}" presName="text2" presStyleLbl="fgAcc2" presStyleIdx="1" presStyleCnt="2" custScaleX="121000" custScaleY="121000">
        <dgm:presLayoutVars>
          <dgm:chPref val="3"/>
        </dgm:presLayoutVars>
      </dgm:prSet>
      <dgm:spPr/>
    </dgm:pt>
    <dgm:pt modelId="{A446DF16-3D59-462B-84FC-09F174BD5CFB}" type="pres">
      <dgm:prSet presAssocID="{25BC36F7-FEF5-49A7-92C6-225C7BEC44D6}" presName="hierChild3" presStyleCnt="0"/>
      <dgm:spPr/>
    </dgm:pt>
    <dgm:pt modelId="{F519A182-732E-479E-84C5-00DC491B794C}" type="pres">
      <dgm:prSet presAssocID="{1DCC5B03-35DC-4D11-83B0-FF9EAC0B9724}" presName="Name17" presStyleLbl="parChTrans1D3" presStyleIdx="2" presStyleCnt="4"/>
      <dgm:spPr/>
    </dgm:pt>
    <dgm:pt modelId="{3B1FDDB8-51BC-4E63-8071-1240218DF2B4}" type="pres">
      <dgm:prSet presAssocID="{0058A551-F785-4EA0-8EEE-099BBA5C2704}" presName="hierRoot3" presStyleCnt="0"/>
      <dgm:spPr/>
    </dgm:pt>
    <dgm:pt modelId="{E40B135F-AF31-4A38-AF6B-F4B3F262D810}" type="pres">
      <dgm:prSet presAssocID="{0058A551-F785-4EA0-8EEE-099BBA5C2704}" presName="composite3" presStyleCnt="0"/>
      <dgm:spPr/>
    </dgm:pt>
    <dgm:pt modelId="{4DC9EE81-6794-43C7-B780-FBEF4F6479C6}" type="pres">
      <dgm:prSet presAssocID="{0058A551-F785-4EA0-8EEE-099BBA5C2704}" presName="background3" presStyleLbl="node3" presStyleIdx="2" presStyleCnt="4"/>
      <dgm:spPr/>
    </dgm:pt>
    <dgm:pt modelId="{6EB0055F-0DE5-4D50-9AF8-2EC2835EFF34}" type="pres">
      <dgm:prSet presAssocID="{0058A551-F785-4EA0-8EEE-099BBA5C2704}" presName="text3" presStyleLbl="fgAcc3" presStyleIdx="2" presStyleCnt="4" custScaleX="121000" custScaleY="121000">
        <dgm:presLayoutVars>
          <dgm:chPref val="3"/>
        </dgm:presLayoutVars>
      </dgm:prSet>
      <dgm:spPr/>
    </dgm:pt>
    <dgm:pt modelId="{03C16F92-9C1A-4532-BABD-452C533C8F75}" type="pres">
      <dgm:prSet presAssocID="{0058A551-F785-4EA0-8EEE-099BBA5C2704}" presName="hierChild4" presStyleCnt="0"/>
      <dgm:spPr/>
    </dgm:pt>
    <dgm:pt modelId="{9681E5CF-10E7-43FC-8045-307E8B7EBDFC}" type="pres">
      <dgm:prSet presAssocID="{0913A96E-5C55-49DD-80DA-6BB2A7B129FB}" presName="Name23" presStyleLbl="parChTrans1D4" presStyleIdx="0" presStyleCnt="4"/>
      <dgm:spPr/>
    </dgm:pt>
    <dgm:pt modelId="{BF7F2F78-3A6F-4DAD-979D-AD1D79683A86}" type="pres">
      <dgm:prSet presAssocID="{0C8BFABF-6760-453E-AD40-836E2F02F42C}" presName="hierRoot4" presStyleCnt="0"/>
      <dgm:spPr/>
    </dgm:pt>
    <dgm:pt modelId="{9FC2FD20-5EC3-425B-B37F-E4D94F93108A}" type="pres">
      <dgm:prSet presAssocID="{0C8BFABF-6760-453E-AD40-836E2F02F42C}" presName="composite4" presStyleCnt="0"/>
      <dgm:spPr/>
    </dgm:pt>
    <dgm:pt modelId="{FE993EB0-632E-492F-A124-6EB1D5100FC5}" type="pres">
      <dgm:prSet presAssocID="{0C8BFABF-6760-453E-AD40-836E2F02F42C}" presName="background4" presStyleLbl="node4" presStyleIdx="0" presStyleCnt="4"/>
      <dgm:spPr/>
    </dgm:pt>
    <dgm:pt modelId="{ADDA147D-CF63-4B1D-B77D-5E4B80059580}" type="pres">
      <dgm:prSet presAssocID="{0C8BFABF-6760-453E-AD40-836E2F02F42C}" presName="text4" presStyleLbl="fgAcc4" presStyleIdx="0" presStyleCnt="4" custScaleX="121000" custScaleY="121000">
        <dgm:presLayoutVars>
          <dgm:chPref val="3"/>
        </dgm:presLayoutVars>
      </dgm:prSet>
      <dgm:spPr/>
    </dgm:pt>
    <dgm:pt modelId="{453982A9-FFAF-4767-947F-843093BC6682}" type="pres">
      <dgm:prSet presAssocID="{0C8BFABF-6760-453E-AD40-836E2F02F42C}" presName="hierChild5" presStyleCnt="0"/>
      <dgm:spPr/>
    </dgm:pt>
    <dgm:pt modelId="{64C91013-3C62-4674-9598-C9A90C97427E}" type="pres">
      <dgm:prSet presAssocID="{251F5167-8A77-4D69-AFE2-A420B01FC261}" presName="Name23" presStyleLbl="parChTrans1D4" presStyleIdx="1" presStyleCnt="4"/>
      <dgm:spPr/>
    </dgm:pt>
    <dgm:pt modelId="{60E314C5-F408-4B44-9ECA-925E5DF0E610}" type="pres">
      <dgm:prSet presAssocID="{51CCF631-189B-4FF9-A3B1-387C81160AEF}" presName="hierRoot4" presStyleCnt="0"/>
      <dgm:spPr/>
    </dgm:pt>
    <dgm:pt modelId="{F41BD726-38E7-4D49-AEF3-AB4DD609040C}" type="pres">
      <dgm:prSet presAssocID="{51CCF631-189B-4FF9-A3B1-387C81160AEF}" presName="composite4" presStyleCnt="0"/>
      <dgm:spPr/>
    </dgm:pt>
    <dgm:pt modelId="{F97156B9-528A-46DB-B72B-5F596290CCAD}" type="pres">
      <dgm:prSet presAssocID="{51CCF631-189B-4FF9-A3B1-387C81160AEF}" presName="background4" presStyleLbl="node4" presStyleIdx="1" presStyleCnt="4"/>
      <dgm:spPr/>
    </dgm:pt>
    <dgm:pt modelId="{E6A3D1F9-9728-4199-988E-215F916CBD55}" type="pres">
      <dgm:prSet presAssocID="{51CCF631-189B-4FF9-A3B1-387C81160AEF}" presName="text4" presStyleLbl="fgAcc4" presStyleIdx="1" presStyleCnt="4" custScaleX="121000" custScaleY="121000">
        <dgm:presLayoutVars>
          <dgm:chPref val="3"/>
        </dgm:presLayoutVars>
      </dgm:prSet>
      <dgm:spPr/>
    </dgm:pt>
    <dgm:pt modelId="{CA2745A2-6836-4E2A-977C-C5EC338AA43D}" type="pres">
      <dgm:prSet presAssocID="{51CCF631-189B-4FF9-A3B1-387C81160AEF}" presName="hierChild5" presStyleCnt="0"/>
      <dgm:spPr/>
    </dgm:pt>
    <dgm:pt modelId="{B9AC0B97-EBC8-425D-9554-8939922AB91C}" type="pres">
      <dgm:prSet presAssocID="{FAA52D66-2C21-4253-83AE-BE740FAB707B}" presName="Name17" presStyleLbl="parChTrans1D3" presStyleIdx="3" presStyleCnt="4"/>
      <dgm:spPr/>
    </dgm:pt>
    <dgm:pt modelId="{02A58661-36FD-44BB-A79B-B9C8EFD6DD21}" type="pres">
      <dgm:prSet presAssocID="{0D2F05CD-6219-4A98-A202-EACED2434349}" presName="hierRoot3" presStyleCnt="0"/>
      <dgm:spPr/>
    </dgm:pt>
    <dgm:pt modelId="{7D62F9CE-5C46-4198-965C-BE74F55699D2}" type="pres">
      <dgm:prSet presAssocID="{0D2F05CD-6219-4A98-A202-EACED2434349}" presName="composite3" presStyleCnt="0"/>
      <dgm:spPr/>
    </dgm:pt>
    <dgm:pt modelId="{0BF9504E-98F9-48D7-8F93-668C2D8C1E85}" type="pres">
      <dgm:prSet presAssocID="{0D2F05CD-6219-4A98-A202-EACED2434349}" presName="background3" presStyleLbl="node3" presStyleIdx="3" presStyleCnt="4"/>
      <dgm:spPr/>
    </dgm:pt>
    <dgm:pt modelId="{B8F4E393-C992-4F6A-AA32-C1EB7A521697}" type="pres">
      <dgm:prSet presAssocID="{0D2F05CD-6219-4A98-A202-EACED2434349}" presName="text3" presStyleLbl="fgAcc3" presStyleIdx="3" presStyleCnt="4" custScaleX="121000" custScaleY="121000">
        <dgm:presLayoutVars>
          <dgm:chPref val="3"/>
        </dgm:presLayoutVars>
      </dgm:prSet>
      <dgm:spPr/>
    </dgm:pt>
    <dgm:pt modelId="{23B93B45-DCA5-4466-BDA9-1142FF7ED1E1}" type="pres">
      <dgm:prSet presAssocID="{0D2F05CD-6219-4A98-A202-EACED2434349}" presName="hierChild4" presStyleCnt="0"/>
      <dgm:spPr/>
    </dgm:pt>
    <dgm:pt modelId="{ABED9136-861B-4973-AEFF-84832FF2F882}" type="pres">
      <dgm:prSet presAssocID="{9DDA0017-1643-4267-9A98-D88E589B3EE1}" presName="Name23" presStyleLbl="parChTrans1D4" presStyleIdx="2" presStyleCnt="4"/>
      <dgm:spPr/>
    </dgm:pt>
    <dgm:pt modelId="{C4D6762F-8BDA-42C4-A720-709E8C040421}" type="pres">
      <dgm:prSet presAssocID="{BD6C6386-C1A4-486E-8B43-1AFDACE323EC}" presName="hierRoot4" presStyleCnt="0"/>
      <dgm:spPr/>
    </dgm:pt>
    <dgm:pt modelId="{A7265EFF-5E54-4D9D-A50B-70632D8FD704}" type="pres">
      <dgm:prSet presAssocID="{BD6C6386-C1A4-486E-8B43-1AFDACE323EC}" presName="composite4" presStyleCnt="0"/>
      <dgm:spPr/>
    </dgm:pt>
    <dgm:pt modelId="{7A2057E2-BF98-4B70-B591-E1E6235C1122}" type="pres">
      <dgm:prSet presAssocID="{BD6C6386-C1A4-486E-8B43-1AFDACE323EC}" presName="background4" presStyleLbl="node4" presStyleIdx="2" presStyleCnt="4"/>
      <dgm:spPr/>
    </dgm:pt>
    <dgm:pt modelId="{B5733606-EB09-443D-9950-E15AE3C4474D}" type="pres">
      <dgm:prSet presAssocID="{BD6C6386-C1A4-486E-8B43-1AFDACE323EC}" presName="text4" presStyleLbl="fgAcc4" presStyleIdx="2" presStyleCnt="4" custScaleX="121000" custScaleY="121000">
        <dgm:presLayoutVars>
          <dgm:chPref val="3"/>
        </dgm:presLayoutVars>
      </dgm:prSet>
      <dgm:spPr/>
    </dgm:pt>
    <dgm:pt modelId="{0BD075F6-1072-47BB-B907-64C54AFFCB59}" type="pres">
      <dgm:prSet presAssocID="{BD6C6386-C1A4-486E-8B43-1AFDACE323EC}" presName="hierChild5" presStyleCnt="0"/>
      <dgm:spPr/>
    </dgm:pt>
    <dgm:pt modelId="{3258CE23-7838-408E-B545-82683A785786}" type="pres">
      <dgm:prSet presAssocID="{DE3CF1F8-8061-495C-91E8-01A52B96201E}" presName="Name23" presStyleLbl="parChTrans1D4" presStyleIdx="3" presStyleCnt="4"/>
      <dgm:spPr/>
    </dgm:pt>
    <dgm:pt modelId="{6BD2D937-39AC-4E03-8933-13AABB914589}" type="pres">
      <dgm:prSet presAssocID="{B86C3E15-BA1C-42E5-93D3-D5A4CBBE161B}" presName="hierRoot4" presStyleCnt="0"/>
      <dgm:spPr/>
    </dgm:pt>
    <dgm:pt modelId="{5F1C0C3A-A795-4758-971C-4E47D1BA72DD}" type="pres">
      <dgm:prSet presAssocID="{B86C3E15-BA1C-42E5-93D3-D5A4CBBE161B}" presName="composite4" presStyleCnt="0"/>
      <dgm:spPr/>
    </dgm:pt>
    <dgm:pt modelId="{8AA177A6-E313-46AE-8C10-F5709634BC9A}" type="pres">
      <dgm:prSet presAssocID="{B86C3E15-BA1C-42E5-93D3-D5A4CBBE161B}" presName="background4" presStyleLbl="node4" presStyleIdx="3" presStyleCnt="4"/>
      <dgm:spPr/>
    </dgm:pt>
    <dgm:pt modelId="{920A4C5D-94F4-43D9-81F2-1600F7AB5175}" type="pres">
      <dgm:prSet presAssocID="{B86C3E15-BA1C-42E5-93D3-D5A4CBBE161B}" presName="text4" presStyleLbl="fgAcc4" presStyleIdx="3" presStyleCnt="4" custScaleX="121000" custScaleY="121000">
        <dgm:presLayoutVars>
          <dgm:chPref val="3"/>
        </dgm:presLayoutVars>
      </dgm:prSet>
      <dgm:spPr/>
    </dgm:pt>
    <dgm:pt modelId="{B396814E-8141-43EE-862E-A384AE7C4A44}" type="pres">
      <dgm:prSet presAssocID="{B86C3E15-BA1C-42E5-93D3-D5A4CBBE161B}" presName="hierChild5" presStyleCnt="0"/>
      <dgm:spPr/>
    </dgm:pt>
  </dgm:ptLst>
  <dgm:cxnLst>
    <dgm:cxn modelId="{06443600-87B5-49A4-B464-BFF587DF51F3}" type="presOf" srcId="{840694C8-4205-4C15-9067-25A49CB20C2D}" destId="{A2DF0762-BAD2-4DD2-A047-D2FC08F31C98}" srcOrd="0" destOrd="0" presId="urn:microsoft.com/office/officeart/2005/8/layout/hierarchy1"/>
    <dgm:cxn modelId="{5E8E450E-5657-4E35-9B4E-9565D2107152}" srcId="{0058A551-F785-4EA0-8EEE-099BBA5C2704}" destId="{51CCF631-189B-4FF9-A3B1-387C81160AEF}" srcOrd="1" destOrd="0" parTransId="{251F5167-8A77-4D69-AFE2-A420B01FC261}" sibTransId="{0A7CB073-70D6-47D1-9733-76CC27570A69}"/>
    <dgm:cxn modelId="{64004123-D9DC-446F-8916-537D05A0CB59}" srcId="{486C7CD3-55B2-4CDF-96F5-02D79E73DBFB}" destId="{41360B6C-6A32-4F6F-A3D4-29D770AD7DF0}" srcOrd="0" destOrd="0" parTransId="{7577C199-6B0C-4027-89CD-ECB6CB880572}" sibTransId="{D302F2E6-6BD7-4B42-AEF5-AD7B7F2F845E}"/>
    <dgm:cxn modelId="{48CFFB24-9391-45CB-A0AC-46814723DBC9}" srcId="{0D2F05CD-6219-4A98-A202-EACED2434349}" destId="{B86C3E15-BA1C-42E5-93D3-D5A4CBBE161B}" srcOrd="1" destOrd="0" parTransId="{DE3CF1F8-8061-495C-91E8-01A52B96201E}" sibTransId="{939DFE49-6643-4046-B9F1-D03C96EE9582}"/>
    <dgm:cxn modelId="{B4F07D33-8F45-4859-BD65-784CD8ACB07A}" type="presOf" srcId="{0058A551-F785-4EA0-8EEE-099BBA5C2704}" destId="{6EB0055F-0DE5-4D50-9AF8-2EC2835EFF34}" srcOrd="0" destOrd="0" presId="urn:microsoft.com/office/officeart/2005/8/layout/hierarchy1"/>
    <dgm:cxn modelId="{A5A07741-E482-4CD0-94D3-6B01FD261EA9}" type="presOf" srcId="{25BC36F7-FEF5-49A7-92C6-225C7BEC44D6}" destId="{44D6BB49-41AE-4286-AB58-36131F88BE8B}" srcOrd="0" destOrd="0" presId="urn:microsoft.com/office/officeart/2005/8/layout/hierarchy1"/>
    <dgm:cxn modelId="{EC7AA748-E368-4692-BC64-413647828521}" srcId="{41360B6C-6A32-4F6F-A3D4-29D770AD7DF0}" destId="{7ABB6AA1-3941-4BC0-99E9-D9B2E194A1C3}" srcOrd="0" destOrd="0" parTransId="{AF9BC92A-0E55-45CF-9124-D21B86B406C8}" sibTransId="{20A886F8-BBD5-4E0C-837E-257F698AB6EF}"/>
    <dgm:cxn modelId="{6B5A3B54-BA1C-4064-888E-028436338957}" type="presOf" srcId="{1DCC5B03-35DC-4D11-83B0-FF9EAC0B9724}" destId="{F519A182-732E-479E-84C5-00DC491B794C}" srcOrd="0" destOrd="0" presId="urn:microsoft.com/office/officeart/2005/8/layout/hierarchy1"/>
    <dgm:cxn modelId="{24A80A60-EF6E-415E-AD87-C81B0A463553}" type="presOf" srcId="{0C8BFABF-6760-453E-AD40-836E2F02F42C}" destId="{ADDA147D-CF63-4B1D-B77D-5E4B80059580}" srcOrd="0" destOrd="0" presId="urn:microsoft.com/office/officeart/2005/8/layout/hierarchy1"/>
    <dgm:cxn modelId="{9FC82262-160E-426F-8939-12D6D8710AC5}" type="presOf" srcId="{7CE74E43-BDB8-411A-BF7E-DD79F2DB9208}" destId="{E43FE845-2C19-477A-AF8A-D43505A63C37}" srcOrd="0" destOrd="0" presId="urn:microsoft.com/office/officeart/2005/8/layout/hierarchy1"/>
    <dgm:cxn modelId="{9A72FD65-78E2-49A4-9942-C93B5490206C}" type="presOf" srcId="{B86C3E15-BA1C-42E5-93D3-D5A4CBBE161B}" destId="{920A4C5D-94F4-43D9-81F2-1600F7AB5175}" srcOrd="0" destOrd="0" presId="urn:microsoft.com/office/officeart/2005/8/layout/hierarchy1"/>
    <dgm:cxn modelId="{DEFAC566-09C6-4DC8-AAB9-B04227D75E63}" type="presOf" srcId="{FAA52D66-2C21-4253-83AE-BE740FAB707B}" destId="{B9AC0B97-EBC8-425D-9554-8939922AB91C}" srcOrd="0" destOrd="0" presId="urn:microsoft.com/office/officeart/2005/8/layout/hierarchy1"/>
    <dgm:cxn modelId="{EE168070-2FB1-46FB-8699-99C8E2CDC364}" srcId="{7ABB6AA1-3941-4BC0-99E9-D9B2E194A1C3}" destId="{840694C8-4205-4C15-9067-25A49CB20C2D}" srcOrd="1" destOrd="0" parTransId="{B26ADB27-8CFC-4FFA-B5B6-CB59174EFD61}" sibTransId="{4B6B4B47-0685-435B-8A5F-C0F21514D0F5}"/>
    <dgm:cxn modelId="{EF20197C-68C3-4B88-9C95-FD6B136E5839}" type="presOf" srcId="{988172A8-31BC-49ED-BF97-D5E9C9806660}" destId="{27C464ED-5CE8-4E77-9DFA-C0439A5831D3}" srcOrd="0" destOrd="0" presId="urn:microsoft.com/office/officeart/2005/8/layout/hierarchy1"/>
    <dgm:cxn modelId="{39CF1E7C-E334-4BF6-98B2-7C03180E4D98}" srcId="{7ABB6AA1-3941-4BC0-99E9-D9B2E194A1C3}" destId="{84CAAAB5-4A2D-493A-A6F9-D1686FDFC2EC}" srcOrd="0" destOrd="0" parTransId="{988172A8-31BC-49ED-BF97-D5E9C9806660}" sibTransId="{7A9CA8C5-A064-4D42-A58F-1577AA7B3111}"/>
    <dgm:cxn modelId="{8CB0DD7D-AEB7-40C0-9122-8ED025704AE6}" type="presOf" srcId="{251F5167-8A77-4D69-AFE2-A420B01FC261}" destId="{64C91013-3C62-4674-9598-C9A90C97427E}" srcOrd="0" destOrd="0" presId="urn:microsoft.com/office/officeart/2005/8/layout/hierarchy1"/>
    <dgm:cxn modelId="{211A2785-115D-441F-A705-22509D14E62A}" type="presOf" srcId="{B26ADB27-8CFC-4FFA-B5B6-CB59174EFD61}" destId="{E1338C52-302D-4327-96AE-79CDB40990D0}" srcOrd="0" destOrd="0" presId="urn:microsoft.com/office/officeart/2005/8/layout/hierarchy1"/>
    <dgm:cxn modelId="{AB0A568A-05E6-4F33-B9DE-3C43C20E1E6A}" type="presOf" srcId="{AF9BC92A-0E55-45CF-9124-D21B86B406C8}" destId="{ED4E71F3-098A-4CE8-AC2C-AD05A96C2A48}" srcOrd="0" destOrd="0" presId="urn:microsoft.com/office/officeart/2005/8/layout/hierarchy1"/>
    <dgm:cxn modelId="{CC7A0890-6BEC-4477-93D3-78E816020396}" type="presOf" srcId="{9DDA0017-1643-4267-9A98-D88E589B3EE1}" destId="{ABED9136-861B-4973-AEFF-84832FF2F882}" srcOrd="0" destOrd="0" presId="urn:microsoft.com/office/officeart/2005/8/layout/hierarchy1"/>
    <dgm:cxn modelId="{A3108C90-4F2B-4DA6-BA1F-48CB918B2B7E}" srcId="{0D2F05CD-6219-4A98-A202-EACED2434349}" destId="{BD6C6386-C1A4-486E-8B43-1AFDACE323EC}" srcOrd="0" destOrd="0" parTransId="{9DDA0017-1643-4267-9A98-D88E589B3EE1}" sibTransId="{6645B5A8-CE69-47AC-BDAD-7424DF19D381}"/>
    <dgm:cxn modelId="{51DDE898-76B4-4D59-9F3F-91841CF22E5C}" type="presOf" srcId="{7ABB6AA1-3941-4BC0-99E9-D9B2E194A1C3}" destId="{BBC8C9E6-C56F-43BD-9BEC-594F4E9193EC}" srcOrd="0" destOrd="0" presId="urn:microsoft.com/office/officeart/2005/8/layout/hierarchy1"/>
    <dgm:cxn modelId="{2A609D9D-04ED-49E7-8A22-2F2807E4271E}" type="presOf" srcId="{41360B6C-6A32-4F6F-A3D4-29D770AD7DF0}" destId="{8063A95F-8139-47B3-B9CF-37B8544CD932}" srcOrd="0" destOrd="0" presId="urn:microsoft.com/office/officeart/2005/8/layout/hierarchy1"/>
    <dgm:cxn modelId="{96B6DAA1-7266-4EBE-9754-003561FE4740}" type="presOf" srcId="{DE3CF1F8-8061-495C-91E8-01A52B96201E}" destId="{3258CE23-7838-408E-B545-82683A785786}" srcOrd="0" destOrd="0" presId="urn:microsoft.com/office/officeart/2005/8/layout/hierarchy1"/>
    <dgm:cxn modelId="{BD96C8A5-7F68-4B08-917D-165480064847}" srcId="{25BC36F7-FEF5-49A7-92C6-225C7BEC44D6}" destId="{0D2F05CD-6219-4A98-A202-EACED2434349}" srcOrd="1" destOrd="0" parTransId="{FAA52D66-2C21-4253-83AE-BE740FAB707B}" sibTransId="{78B9D7D2-B990-4F85-B91B-9906867976D7}"/>
    <dgm:cxn modelId="{ED7286B3-ECE1-4F2B-9B82-EC9BDE8E3B06}" type="presOf" srcId="{84CAAAB5-4A2D-493A-A6F9-D1686FDFC2EC}" destId="{8C2E706D-30BF-427D-86DB-EB9C48AD9D02}" srcOrd="0" destOrd="0" presId="urn:microsoft.com/office/officeart/2005/8/layout/hierarchy1"/>
    <dgm:cxn modelId="{8ED52FB4-9625-4741-B32A-C6235B79B2CD}" type="presOf" srcId="{0913A96E-5C55-49DD-80DA-6BB2A7B129FB}" destId="{9681E5CF-10E7-43FC-8045-307E8B7EBDFC}" srcOrd="0" destOrd="0" presId="urn:microsoft.com/office/officeart/2005/8/layout/hierarchy1"/>
    <dgm:cxn modelId="{54B449BF-E17E-450B-B197-0C57372B3BD6}" type="presOf" srcId="{486C7CD3-55B2-4CDF-96F5-02D79E73DBFB}" destId="{C6E74B3C-1076-4224-9B73-161CFE9550C5}" srcOrd="0" destOrd="0" presId="urn:microsoft.com/office/officeart/2005/8/layout/hierarchy1"/>
    <dgm:cxn modelId="{107325CA-0BA4-4C0D-BA24-58AC9C3BDBCF}" type="presOf" srcId="{51CCF631-189B-4FF9-A3B1-387C81160AEF}" destId="{E6A3D1F9-9728-4199-988E-215F916CBD55}" srcOrd="0" destOrd="0" presId="urn:microsoft.com/office/officeart/2005/8/layout/hierarchy1"/>
    <dgm:cxn modelId="{809676D3-2B52-4E1E-B4BA-2F7734D6D3FA}" srcId="{0058A551-F785-4EA0-8EEE-099BBA5C2704}" destId="{0C8BFABF-6760-453E-AD40-836E2F02F42C}" srcOrd="0" destOrd="0" parTransId="{0913A96E-5C55-49DD-80DA-6BB2A7B129FB}" sibTransId="{5FBBB7CC-E78D-4BA7-89E9-01A304B42D28}"/>
    <dgm:cxn modelId="{0514F8D4-AC75-4161-8AFB-5CBC8D4A4284}" type="presOf" srcId="{BD6C6386-C1A4-486E-8B43-1AFDACE323EC}" destId="{B5733606-EB09-443D-9950-E15AE3C4474D}" srcOrd="0" destOrd="0" presId="urn:microsoft.com/office/officeart/2005/8/layout/hierarchy1"/>
    <dgm:cxn modelId="{9DC258E0-1B26-4F1B-A563-59C355DE03D9}" srcId="{41360B6C-6A32-4F6F-A3D4-29D770AD7DF0}" destId="{25BC36F7-FEF5-49A7-92C6-225C7BEC44D6}" srcOrd="1" destOrd="0" parTransId="{7CE74E43-BDB8-411A-BF7E-DD79F2DB9208}" sibTransId="{552FF69F-80D8-48B4-818C-908BA92C2E31}"/>
    <dgm:cxn modelId="{5B0693E2-1F87-4EE2-B697-20FC5B74E6C9}" srcId="{25BC36F7-FEF5-49A7-92C6-225C7BEC44D6}" destId="{0058A551-F785-4EA0-8EEE-099BBA5C2704}" srcOrd="0" destOrd="0" parTransId="{1DCC5B03-35DC-4D11-83B0-FF9EAC0B9724}" sibTransId="{991DF0EC-33A4-4C45-A511-A2D850D2CFE9}"/>
    <dgm:cxn modelId="{9D00D5FB-E9FB-45B2-B99F-9F1035BC97C7}" type="presOf" srcId="{0D2F05CD-6219-4A98-A202-EACED2434349}" destId="{B8F4E393-C992-4F6A-AA32-C1EB7A521697}" srcOrd="0" destOrd="0" presId="urn:microsoft.com/office/officeart/2005/8/layout/hierarchy1"/>
    <dgm:cxn modelId="{4C42E0B6-70DC-4FD1-BA53-DEDC7CECB29B}" type="presParOf" srcId="{C6E74B3C-1076-4224-9B73-161CFE9550C5}" destId="{878E0AAA-FD89-4B0C-BF15-DB54A2F5078E}" srcOrd="0" destOrd="0" presId="urn:microsoft.com/office/officeart/2005/8/layout/hierarchy1"/>
    <dgm:cxn modelId="{31DCA798-BE33-4CEB-B21A-16B847F97AA5}" type="presParOf" srcId="{878E0AAA-FD89-4B0C-BF15-DB54A2F5078E}" destId="{AD2A5A58-3847-441A-96E7-5EC22184E00E}" srcOrd="0" destOrd="0" presId="urn:microsoft.com/office/officeart/2005/8/layout/hierarchy1"/>
    <dgm:cxn modelId="{580AE0E1-9543-403B-BB84-1FCCF5C7B587}" type="presParOf" srcId="{AD2A5A58-3847-441A-96E7-5EC22184E00E}" destId="{F4109B9A-2C7F-437B-9846-ED651838AA92}" srcOrd="0" destOrd="0" presId="urn:microsoft.com/office/officeart/2005/8/layout/hierarchy1"/>
    <dgm:cxn modelId="{B3E28290-889B-4872-88B1-5FAA88F6378B}" type="presParOf" srcId="{AD2A5A58-3847-441A-96E7-5EC22184E00E}" destId="{8063A95F-8139-47B3-B9CF-37B8544CD932}" srcOrd="1" destOrd="0" presId="urn:microsoft.com/office/officeart/2005/8/layout/hierarchy1"/>
    <dgm:cxn modelId="{18F65FEF-3EF6-4755-B605-F95B80705859}" type="presParOf" srcId="{878E0AAA-FD89-4B0C-BF15-DB54A2F5078E}" destId="{59956F52-D467-4AA4-B96F-CEAF78591F36}" srcOrd="1" destOrd="0" presId="urn:microsoft.com/office/officeart/2005/8/layout/hierarchy1"/>
    <dgm:cxn modelId="{89514BB0-EFD1-4F49-AB66-A81F87CD1163}" type="presParOf" srcId="{59956F52-D467-4AA4-B96F-CEAF78591F36}" destId="{ED4E71F3-098A-4CE8-AC2C-AD05A96C2A48}" srcOrd="0" destOrd="0" presId="urn:microsoft.com/office/officeart/2005/8/layout/hierarchy1"/>
    <dgm:cxn modelId="{6EC74D69-A776-41D0-9D7E-2544DE5FBFB6}" type="presParOf" srcId="{59956F52-D467-4AA4-B96F-CEAF78591F36}" destId="{0E4E05BD-5472-4792-920F-4E9AA1AA565A}" srcOrd="1" destOrd="0" presId="urn:microsoft.com/office/officeart/2005/8/layout/hierarchy1"/>
    <dgm:cxn modelId="{38AD1CD4-D0F9-49CB-9109-986E77289E01}" type="presParOf" srcId="{0E4E05BD-5472-4792-920F-4E9AA1AA565A}" destId="{C363878F-E12F-445D-8DEA-5B9C0D9CDF63}" srcOrd="0" destOrd="0" presId="urn:microsoft.com/office/officeart/2005/8/layout/hierarchy1"/>
    <dgm:cxn modelId="{B370B12B-B8D1-43BC-8EC9-4CC0E3960B98}" type="presParOf" srcId="{C363878F-E12F-445D-8DEA-5B9C0D9CDF63}" destId="{79CC5375-8A72-4DBC-BA7B-268F3838D2E1}" srcOrd="0" destOrd="0" presId="urn:microsoft.com/office/officeart/2005/8/layout/hierarchy1"/>
    <dgm:cxn modelId="{2A6E3C68-A95E-441A-8547-1AFA300276E8}" type="presParOf" srcId="{C363878F-E12F-445D-8DEA-5B9C0D9CDF63}" destId="{BBC8C9E6-C56F-43BD-9BEC-594F4E9193EC}" srcOrd="1" destOrd="0" presId="urn:microsoft.com/office/officeart/2005/8/layout/hierarchy1"/>
    <dgm:cxn modelId="{FFF3D439-2594-4841-8F0B-ED4F8ABC9FE3}" type="presParOf" srcId="{0E4E05BD-5472-4792-920F-4E9AA1AA565A}" destId="{93CFDF97-A01F-416D-B76C-90F3581B00C2}" srcOrd="1" destOrd="0" presId="urn:microsoft.com/office/officeart/2005/8/layout/hierarchy1"/>
    <dgm:cxn modelId="{E8433400-179D-4915-B3F7-8E59606E0FAA}" type="presParOf" srcId="{93CFDF97-A01F-416D-B76C-90F3581B00C2}" destId="{27C464ED-5CE8-4E77-9DFA-C0439A5831D3}" srcOrd="0" destOrd="0" presId="urn:microsoft.com/office/officeart/2005/8/layout/hierarchy1"/>
    <dgm:cxn modelId="{7BDBD623-9798-4DBD-92D3-222B5E67095D}" type="presParOf" srcId="{93CFDF97-A01F-416D-B76C-90F3581B00C2}" destId="{5916CA7B-BF9F-47FE-B4E1-3E884DF7828E}" srcOrd="1" destOrd="0" presId="urn:microsoft.com/office/officeart/2005/8/layout/hierarchy1"/>
    <dgm:cxn modelId="{612E4025-359E-44BD-96C2-B28F8FD6386B}" type="presParOf" srcId="{5916CA7B-BF9F-47FE-B4E1-3E884DF7828E}" destId="{4B64F18C-CCB0-45DC-B26D-9959D5EE40F3}" srcOrd="0" destOrd="0" presId="urn:microsoft.com/office/officeart/2005/8/layout/hierarchy1"/>
    <dgm:cxn modelId="{21FF0BBE-2398-46A0-BD94-D9A06E2727CE}" type="presParOf" srcId="{4B64F18C-CCB0-45DC-B26D-9959D5EE40F3}" destId="{A99C4DA1-F10D-4B2F-B480-55B9F3A49E06}" srcOrd="0" destOrd="0" presId="urn:microsoft.com/office/officeart/2005/8/layout/hierarchy1"/>
    <dgm:cxn modelId="{A17E60B0-C8A2-4663-9F39-C2AF658F2DA2}" type="presParOf" srcId="{4B64F18C-CCB0-45DC-B26D-9959D5EE40F3}" destId="{8C2E706D-30BF-427D-86DB-EB9C48AD9D02}" srcOrd="1" destOrd="0" presId="urn:microsoft.com/office/officeart/2005/8/layout/hierarchy1"/>
    <dgm:cxn modelId="{9FF6EF64-534A-4D67-95C2-C4FFF080C25E}" type="presParOf" srcId="{5916CA7B-BF9F-47FE-B4E1-3E884DF7828E}" destId="{A11EA36A-81B2-4A0A-8EE9-9DF2FD91F089}" srcOrd="1" destOrd="0" presId="urn:microsoft.com/office/officeart/2005/8/layout/hierarchy1"/>
    <dgm:cxn modelId="{B92DA179-9B60-42EC-BEAD-AAE1BFFB973B}" type="presParOf" srcId="{93CFDF97-A01F-416D-B76C-90F3581B00C2}" destId="{E1338C52-302D-4327-96AE-79CDB40990D0}" srcOrd="2" destOrd="0" presId="urn:microsoft.com/office/officeart/2005/8/layout/hierarchy1"/>
    <dgm:cxn modelId="{DA07F57E-417E-4297-AA94-41969FCBCDF5}" type="presParOf" srcId="{93CFDF97-A01F-416D-B76C-90F3581B00C2}" destId="{C52DC050-914A-4E29-9BA7-A06963FB2490}" srcOrd="3" destOrd="0" presId="urn:microsoft.com/office/officeart/2005/8/layout/hierarchy1"/>
    <dgm:cxn modelId="{1B8D7444-01A9-4B38-B04C-123F3DFDDD2E}" type="presParOf" srcId="{C52DC050-914A-4E29-9BA7-A06963FB2490}" destId="{3110D1FB-61C8-4226-B34A-B929BEBB01B0}" srcOrd="0" destOrd="0" presId="urn:microsoft.com/office/officeart/2005/8/layout/hierarchy1"/>
    <dgm:cxn modelId="{F0712D2A-25A5-4F9A-AEC2-8445CA14A9AD}" type="presParOf" srcId="{3110D1FB-61C8-4226-B34A-B929BEBB01B0}" destId="{3301524D-6A42-4AD2-B14E-6AD3311D6218}" srcOrd="0" destOrd="0" presId="urn:microsoft.com/office/officeart/2005/8/layout/hierarchy1"/>
    <dgm:cxn modelId="{F52FAFE2-9127-41F8-B376-0BA71D1F213B}" type="presParOf" srcId="{3110D1FB-61C8-4226-B34A-B929BEBB01B0}" destId="{A2DF0762-BAD2-4DD2-A047-D2FC08F31C98}" srcOrd="1" destOrd="0" presId="urn:microsoft.com/office/officeart/2005/8/layout/hierarchy1"/>
    <dgm:cxn modelId="{CD110E39-2174-416D-A696-947544CDCCC3}" type="presParOf" srcId="{C52DC050-914A-4E29-9BA7-A06963FB2490}" destId="{F7C7D7CA-1EE5-426D-8A66-98AA808FEFBA}" srcOrd="1" destOrd="0" presId="urn:microsoft.com/office/officeart/2005/8/layout/hierarchy1"/>
    <dgm:cxn modelId="{68CB22A3-2F87-4CD0-98B8-81DAC1C76389}" type="presParOf" srcId="{59956F52-D467-4AA4-B96F-CEAF78591F36}" destId="{E43FE845-2C19-477A-AF8A-D43505A63C37}" srcOrd="2" destOrd="0" presId="urn:microsoft.com/office/officeart/2005/8/layout/hierarchy1"/>
    <dgm:cxn modelId="{B1FFF3CB-8A14-47EF-A8C0-4CB76DD77062}" type="presParOf" srcId="{59956F52-D467-4AA4-B96F-CEAF78591F36}" destId="{3E16E377-168A-4463-A27F-69C11744A870}" srcOrd="3" destOrd="0" presId="urn:microsoft.com/office/officeart/2005/8/layout/hierarchy1"/>
    <dgm:cxn modelId="{7CD650ED-BB67-4BC6-A677-447D91063AE9}" type="presParOf" srcId="{3E16E377-168A-4463-A27F-69C11744A870}" destId="{8117D427-DCC1-4429-9D43-D7FE3864E9C7}" srcOrd="0" destOrd="0" presId="urn:microsoft.com/office/officeart/2005/8/layout/hierarchy1"/>
    <dgm:cxn modelId="{D0BDC0A7-5A55-4E6E-8B41-08A94C355BA0}" type="presParOf" srcId="{8117D427-DCC1-4429-9D43-D7FE3864E9C7}" destId="{7FA95C68-1804-404F-BA91-AA8A46E57F47}" srcOrd="0" destOrd="0" presId="urn:microsoft.com/office/officeart/2005/8/layout/hierarchy1"/>
    <dgm:cxn modelId="{27447A28-5248-4534-A2A3-CD34077A4B89}" type="presParOf" srcId="{8117D427-DCC1-4429-9D43-D7FE3864E9C7}" destId="{44D6BB49-41AE-4286-AB58-36131F88BE8B}" srcOrd="1" destOrd="0" presId="urn:microsoft.com/office/officeart/2005/8/layout/hierarchy1"/>
    <dgm:cxn modelId="{28ACD635-0499-4FD6-A34B-055089F570A5}" type="presParOf" srcId="{3E16E377-168A-4463-A27F-69C11744A870}" destId="{A446DF16-3D59-462B-84FC-09F174BD5CFB}" srcOrd="1" destOrd="0" presId="urn:microsoft.com/office/officeart/2005/8/layout/hierarchy1"/>
    <dgm:cxn modelId="{461E25F2-9B42-461B-A039-EDE21FE023CD}" type="presParOf" srcId="{A446DF16-3D59-462B-84FC-09F174BD5CFB}" destId="{F519A182-732E-479E-84C5-00DC491B794C}" srcOrd="0" destOrd="0" presId="urn:microsoft.com/office/officeart/2005/8/layout/hierarchy1"/>
    <dgm:cxn modelId="{34058C92-91B5-4760-B4D3-116B1626B40F}" type="presParOf" srcId="{A446DF16-3D59-462B-84FC-09F174BD5CFB}" destId="{3B1FDDB8-51BC-4E63-8071-1240218DF2B4}" srcOrd="1" destOrd="0" presId="urn:microsoft.com/office/officeart/2005/8/layout/hierarchy1"/>
    <dgm:cxn modelId="{2F523633-2AE2-498D-8096-D1D4FDD0B3AB}" type="presParOf" srcId="{3B1FDDB8-51BC-4E63-8071-1240218DF2B4}" destId="{E40B135F-AF31-4A38-AF6B-F4B3F262D810}" srcOrd="0" destOrd="0" presId="urn:microsoft.com/office/officeart/2005/8/layout/hierarchy1"/>
    <dgm:cxn modelId="{38F537CB-8DEB-4212-AF69-D690A41389E3}" type="presParOf" srcId="{E40B135F-AF31-4A38-AF6B-F4B3F262D810}" destId="{4DC9EE81-6794-43C7-B780-FBEF4F6479C6}" srcOrd="0" destOrd="0" presId="urn:microsoft.com/office/officeart/2005/8/layout/hierarchy1"/>
    <dgm:cxn modelId="{7B3DF1EE-AB41-4144-A60D-6BF168F5771D}" type="presParOf" srcId="{E40B135F-AF31-4A38-AF6B-F4B3F262D810}" destId="{6EB0055F-0DE5-4D50-9AF8-2EC2835EFF34}" srcOrd="1" destOrd="0" presId="urn:microsoft.com/office/officeart/2005/8/layout/hierarchy1"/>
    <dgm:cxn modelId="{5FC4966D-7127-4E82-81F8-4E6A80DE9FD5}" type="presParOf" srcId="{3B1FDDB8-51BC-4E63-8071-1240218DF2B4}" destId="{03C16F92-9C1A-4532-BABD-452C533C8F75}" srcOrd="1" destOrd="0" presId="urn:microsoft.com/office/officeart/2005/8/layout/hierarchy1"/>
    <dgm:cxn modelId="{D6BD6E90-19F6-48AE-883A-591D389FF14B}" type="presParOf" srcId="{03C16F92-9C1A-4532-BABD-452C533C8F75}" destId="{9681E5CF-10E7-43FC-8045-307E8B7EBDFC}" srcOrd="0" destOrd="0" presId="urn:microsoft.com/office/officeart/2005/8/layout/hierarchy1"/>
    <dgm:cxn modelId="{D57C7448-3D53-474D-9F7C-9AA232F588ED}" type="presParOf" srcId="{03C16F92-9C1A-4532-BABD-452C533C8F75}" destId="{BF7F2F78-3A6F-4DAD-979D-AD1D79683A86}" srcOrd="1" destOrd="0" presId="urn:microsoft.com/office/officeart/2005/8/layout/hierarchy1"/>
    <dgm:cxn modelId="{D6AE2739-C1D7-4361-BAF8-1A3E3B0674F8}" type="presParOf" srcId="{BF7F2F78-3A6F-4DAD-979D-AD1D79683A86}" destId="{9FC2FD20-5EC3-425B-B37F-E4D94F93108A}" srcOrd="0" destOrd="0" presId="urn:microsoft.com/office/officeart/2005/8/layout/hierarchy1"/>
    <dgm:cxn modelId="{D1BE2012-C435-4491-BA19-804E7D6C4617}" type="presParOf" srcId="{9FC2FD20-5EC3-425B-B37F-E4D94F93108A}" destId="{FE993EB0-632E-492F-A124-6EB1D5100FC5}" srcOrd="0" destOrd="0" presId="urn:microsoft.com/office/officeart/2005/8/layout/hierarchy1"/>
    <dgm:cxn modelId="{C86F390B-913A-48C1-8F86-CC1AA9CC6673}" type="presParOf" srcId="{9FC2FD20-5EC3-425B-B37F-E4D94F93108A}" destId="{ADDA147D-CF63-4B1D-B77D-5E4B80059580}" srcOrd="1" destOrd="0" presId="urn:microsoft.com/office/officeart/2005/8/layout/hierarchy1"/>
    <dgm:cxn modelId="{D45C0F9C-39AD-42D7-B515-5F932044BDAF}" type="presParOf" srcId="{BF7F2F78-3A6F-4DAD-979D-AD1D79683A86}" destId="{453982A9-FFAF-4767-947F-843093BC6682}" srcOrd="1" destOrd="0" presId="urn:microsoft.com/office/officeart/2005/8/layout/hierarchy1"/>
    <dgm:cxn modelId="{2D078C61-68F2-4A76-ADCD-0EA0940C6D22}" type="presParOf" srcId="{03C16F92-9C1A-4532-BABD-452C533C8F75}" destId="{64C91013-3C62-4674-9598-C9A90C97427E}" srcOrd="2" destOrd="0" presId="urn:microsoft.com/office/officeart/2005/8/layout/hierarchy1"/>
    <dgm:cxn modelId="{A03FD466-C6AA-4CEA-9803-FDB89BC05528}" type="presParOf" srcId="{03C16F92-9C1A-4532-BABD-452C533C8F75}" destId="{60E314C5-F408-4B44-9ECA-925E5DF0E610}" srcOrd="3" destOrd="0" presId="urn:microsoft.com/office/officeart/2005/8/layout/hierarchy1"/>
    <dgm:cxn modelId="{117724AD-8956-470F-BB69-DACF7D6901BB}" type="presParOf" srcId="{60E314C5-F408-4B44-9ECA-925E5DF0E610}" destId="{F41BD726-38E7-4D49-AEF3-AB4DD609040C}" srcOrd="0" destOrd="0" presId="urn:microsoft.com/office/officeart/2005/8/layout/hierarchy1"/>
    <dgm:cxn modelId="{1B1191C5-2C87-426F-A1C6-99AC2B019A08}" type="presParOf" srcId="{F41BD726-38E7-4D49-AEF3-AB4DD609040C}" destId="{F97156B9-528A-46DB-B72B-5F596290CCAD}" srcOrd="0" destOrd="0" presId="urn:microsoft.com/office/officeart/2005/8/layout/hierarchy1"/>
    <dgm:cxn modelId="{FA69F8EB-436C-4E6C-8720-329B2417C59D}" type="presParOf" srcId="{F41BD726-38E7-4D49-AEF3-AB4DD609040C}" destId="{E6A3D1F9-9728-4199-988E-215F916CBD55}" srcOrd="1" destOrd="0" presId="urn:microsoft.com/office/officeart/2005/8/layout/hierarchy1"/>
    <dgm:cxn modelId="{845EC592-0FDE-4527-B132-0AEDCF1E7F06}" type="presParOf" srcId="{60E314C5-F408-4B44-9ECA-925E5DF0E610}" destId="{CA2745A2-6836-4E2A-977C-C5EC338AA43D}" srcOrd="1" destOrd="0" presId="urn:microsoft.com/office/officeart/2005/8/layout/hierarchy1"/>
    <dgm:cxn modelId="{E9976BAA-9D49-4424-9A11-951E6ADEE65B}" type="presParOf" srcId="{A446DF16-3D59-462B-84FC-09F174BD5CFB}" destId="{B9AC0B97-EBC8-425D-9554-8939922AB91C}" srcOrd="2" destOrd="0" presId="urn:microsoft.com/office/officeart/2005/8/layout/hierarchy1"/>
    <dgm:cxn modelId="{A1BB48B6-EF2E-4CCE-834E-2A0DF7CED7DA}" type="presParOf" srcId="{A446DF16-3D59-462B-84FC-09F174BD5CFB}" destId="{02A58661-36FD-44BB-A79B-B9C8EFD6DD21}" srcOrd="3" destOrd="0" presId="urn:microsoft.com/office/officeart/2005/8/layout/hierarchy1"/>
    <dgm:cxn modelId="{86420BD6-0C26-42A7-994D-6EFAC58FA6CD}" type="presParOf" srcId="{02A58661-36FD-44BB-A79B-B9C8EFD6DD21}" destId="{7D62F9CE-5C46-4198-965C-BE74F55699D2}" srcOrd="0" destOrd="0" presId="urn:microsoft.com/office/officeart/2005/8/layout/hierarchy1"/>
    <dgm:cxn modelId="{2B30A868-E0F9-4236-8F61-362FEE7A7A99}" type="presParOf" srcId="{7D62F9CE-5C46-4198-965C-BE74F55699D2}" destId="{0BF9504E-98F9-48D7-8F93-668C2D8C1E85}" srcOrd="0" destOrd="0" presId="urn:microsoft.com/office/officeart/2005/8/layout/hierarchy1"/>
    <dgm:cxn modelId="{A20DCEF5-E2A5-4ACF-9E96-300F9FFD9BA7}" type="presParOf" srcId="{7D62F9CE-5C46-4198-965C-BE74F55699D2}" destId="{B8F4E393-C992-4F6A-AA32-C1EB7A521697}" srcOrd="1" destOrd="0" presId="urn:microsoft.com/office/officeart/2005/8/layout/hierarchy1"/>
    <dgm:cxn modelId="{4E7DF9B7-2A15-4ABF-B7AA-63E5059300A9}" type="presParOf" srcId="{02A58661-36FD-44BB-A79B-B9C8EFD6DD21}" destId="{23B93B45-DCA5-4466-BDA9-1142FF7ED1E1}" srcOrd="1" destOrd="0" presId="urn:microsoft.com/office/officeart/2005/8/layout/hierarchy1"/>
    <dgm:cxn modelId="{622A7855-D7F4-4C7B-B049-D8AB46A47CFA}" type="presParOf" srcId="{23B93B45-DCA5-4466-BDA9-1142FF7ED1E1}" destId="{ABED9136-861B-4973-AEFF-84832FF2F882}" srcOrd="0" destOrd="0" presId="urn:microsoft.com/office/officeart/2005/8/layout/hierarchy1"/>
    <dgm:cxn modelId="{17C4719C-42E4-47C8-8B47-4CB22962A76B}" type="presParOf" srcId="{23B93B45-DCA5-4466-BDA9-1142FF7ED1E1}" destId="{C4D6762F-8BDA-42C4-A720-709E8C040421}" srcOrd="1" destOrd="0" presId="urn:microsoft.com/office/officeart/2005/8/layout/hierarchy1"/>
    <dgm:cxn modelId="{648A4ED5-A26B-4677-AC78-C6D4DE3F62F6}" type="presParOf" srcId="{C4D6762F-8BDA-42C4-A720-709E8C040421}" destId="{A7265EFF-5E54-4D9D-A50B-70632D8FD704}" srcOrd="0" destOrd="0" presId="urn:microsoft.com/office/officeart/2005/8/layout/hierarchy1"/>
    <dgm:cxn modelId="{F93DD6F5-16AC-451F-8D15-454B05F2B92E}" type="presParOf" srcId="{A7265EFF-5E54-4D9D-A50B-70632D8FD704}" destId="{7A2057E2-BF98-4B70-B591-E1E6235C1122}" srcOrd="0" destOrd="0" presId="urn:microsoft.com/office/officeart/2005/8/layout/hierarchy1"/>
    <dgm:cxn modelId="{EAD5A00A-D5B3-4F02-BFB9-9ED61E257A16}" type="presParOf" srcId="{A7265EFF-5E54-4D9D-A50B-70632D8FD704}" destId="{B5733606-EB09-443D-9950-E15AE3C4474D}" srcOrd="1" destOrd="0" presId="urn:microsoft.com/office/officeart/2005/8/layout/hierarchy1"/>
    <dgm:cxn modelId="{413A171B-C398-431C-89D1-59276BED8B9F}" type="presParOf" srcId="{C4D6762F-8BDA-42C4-A720-709E8C040421}" destId="{0BD075F6-1072-47BB-B907-64C54AFFCB59}" srcOrd="1" destOrd="0" presId="urn:microsoft.com/office/officeart/2005/8/layout/hierarchy1"/>
    <dgm:cxn modelId="{637F0996-75C0-49E6-A1D3-521026F3ADF1}" type="presParOf" srcId="{23B93B45-DCA5-4466-BDA9-1142FF7ED1E1}" destId="{3258CE23-7838-408E-B545-82683A785786}" srcOrd="2" destOrd="0" presId="urn:microsoft.com/office/officeart/2005/8/layout/hierarchy1"/>
    <dgm:cxn modelId="{12739D0E-604C-461F-B58C-B8B124A34899}" type="presParOf" srcId="{23B93B45-DCA5-4466-BDA9-1142FF7ED1E1}" destId="{6BD2D937-39AC-4E03-8933-13AABB914589}" srcOrd="3" destOrd="0" presId="urn:microsoft.com/office/officeart/2005/8/layout/hierarchy1"/>
    <dgm:cxn modelId="{1C90668A-A89C-4C09-ACC6-FE8208D94C73}" type="presParOf" srcId="{6BD2D937-39AC-4E03-8933-13AABB914589}" destId="{5F1C0C3A-A795-4758-971C-4E47D1BA72DD}" srcOrd="0" destOrd="0" presId="urn:microsoft.com/office/officeart/2005/8/layout/hierarchy1"/>
    <dgm:cxn modelId="{C2119B2E-FC3D-4466-84F8-E06E2C9EC0E9}" type="presParOf" srcId="{5F1C0C3A-A795-4758-971C-4E47D1BA72DD}" destId="{8AA177A6-E313-46AE-8C10-F5709634BC9A}" srcOrd="0" destOrd="0" presId="urn:microsoft.com/office/officeart/2005/8/layout/hierarchy1"/>
    <dgm:cxn modelId="{911C3FCB-F792-4D07-9675-46C7880E9C1B}" type="presParOf" srcId="{5F1C0C3A-A795-4758-971C-4E47D1BA72DD}" destId="{920A4C5D-94F4-43D9-81F2-1600F7AB5175}" srcOrd="1" destOrd="0" presId="urn:microsoft.com/office/officeart/2005/8/layout/hierarchy1"/>
    <dgm:cxn modelId="{4F2DA403-10CA-4F5C-A498-67C878E112BD}" type="presParOf" srcId="{6BD2D937-39AC-4E03-8933-13AABB914589}" destId="{B396814E-8141-43EE-862E-A384AE7C4A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8CE23-7838-408E-B545-82683A785786}">
      <dsp:nvSpPr>
        <dsp:cNvPr id="0" name=""/>
        <dsp:cNvSpPr/>
      </dsp:nvSpPr>
      <dsp:spPr>
        <a:xfrm>
          <a:off x="7482418" y="3684089"/>
          <a:ext cx="845944" cy="343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27"/>
              </a:lnTo>
              <a:lnTo>
                <a:pt x="845944" y="234127"/>
              </a:lnTo>
              <a:lnTo>
                <a:pt x="845944" y="34356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D9136-861B-4973-AEFF-84832FF2F882}">
      <dsp:nvSpPr>
        <dsp:cNvPr id="0" name=""/>
        <dsp:cNvSpPr/>
      </dsp:nvSpPr>
      <dsp:spPr>
        <a:xfrm>
          <a:off x="6636474" y="3684089"/>
          <a:ext cx="845944" cy="343562"/>
        </a:xfrm>
        <a:custGeom>
          <a:avLst/>
          <a:gdLst/>
          <a:ahLst/>
          <a:cxnLst/>
          <a:rect l="0" t="0" r="0" b="0"/>
          <a:pathLst>
            <a:path>
              <a:moveTo>
                <a:pt x="845944" y="0"/>
              </a:moveTo>
              <a:lnTo>
                <a:pt x="845944" y="234127"/>
              </a:lnTo>
              <a:lnTo>
                <a:pt x="0" y="234127"/>
              </a:lnTo>
              <a:lnTo>
                <a:pt x="0" y="34356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C0B97-EBC8-425D-9554-8939922AB91C}">
      <dsp:nvSpPr>
        <dsp:cNvPr id="0" name=""/>
        <dsp:cNvSpPr/>
      </dsp:nvSpPr>
      <dsp:spPr>
        <a:xfrm>
          <a:off x="5790529" y="2432872"/>
          <a:ext cx="1691889" cy="343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27"/>
              </a:lnTo>
              <a:lnTo>
                <a:pt x="1691889" y="234127"/>
              </a:lnTo>
              <a:lnTo>
                <a:pt x="1691889" y="3435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91013-3C62-4674-9598-C9A90C97427E}">
      <dsp:nvSpPr>
        <dsp:cNvPr id="0" name=""/>
        <dsp:cNvSpPr/>
      </dsp:nvSpPr>
      <dsp:spPr>
        <a:xfrm>
          <a:off x="4098639" y="3684089"/>
          <a:ext cx="845944" cy="343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27"/>
              </a:lnTo>
              <a:lnTo>
                <a:pt x="845944" y="234127"/>
              </a:lnTo>
              <a:lnTo>
                <a:pt x="845944" y="34356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1E5CF-10E7-43FC-8045-307E8B7EBDFC}">
      <dsp:nvSpPr>
        <dsp:cNvPr id="0" name=""/>
        <dsp:cNvSpPr/>
      </dsp:nvSpPr>
      <dsp:spPr>
        <a:xfrm>
          <a:off x="3252694" y="3684089"/>
          <a:ext cx="845944" cy="343562"/>
        </a:xfrm>
        <a:custGeom>
          <a:avLst/>
          <a:gdLst/>
          <a:ahLst/>
          <a:cxnLst/>
          <a:rect l="0" t="0" r="0" b="0"/>
          <a:pathLst>
            <a:path>
              <a:moveTo>
                <a:pt x="845944" y="0"/>
              </a:moveTo>
              <a:lnTo>
                <a:pt x="845944" y="234127"/>
              </a:lnTo>
              <a:lnTo>
                <a:pt x="0" y="234127"/>
              </a:lnTo>
              <a:lnTo>
                <a:pt x="0" y="34356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9A182-732E-479E-84C5-00DC491B794C}">
      <dsp:nvSpPr>
        <dsp:cNvPr id="0" name=""/>
        <dsp:cNvSpPr/>
      </dsp:nvSpPr>
      <dsp:spPr>
        <a:xfrm>
          <a:off x="4098639" y="2432872"/>
          <a:ext cx="1691889" cy="343562"/>
        </a:xfrm>
        <a:custGeom>
          <a:avLst/>
          <a:gdLst/>
          <a:ahLst/>
          <a:cxnLst/>
          <a:rect l="0" t="0" r="0" b="0"/>
          <a:pathLst>
            <a:path>
              <a:moveTo>
                <a:pt x="1691889" y="0"/>
              </a:moveTo>
              <a:lnTo>
                <a:pt x="1691889" y="234127"/>
              </a:lnTo>
              <a:lnTo>
                <a:pt x="0" y="234127"/>
              </a:lnTo>
              <a:lnTo>
                <a:pt x="0" y="3435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FE845-2C19-477A-AF8A-D43505A63C37}">
      <dsp:nvSpPr>
        <dsp:cNvPr id="0" name=""/>
        <dsp:cNvSpPr/>
      </dsp:nvSpPr>
      <dsp:spPr>
        <a:xfrm>
          <a:off x="3675667" y="1181654"/>
          <a:ext cx="2114862" cy="343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27"/>
              </a:lnTo>
              <a:lnTo>
                <a:pt x="2114862" y="234127"/>
              </a:lnTo>
              <a:lnTo>
                <a:pt x="2114862" y="3435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38C52-302D-4327-96AE-79CDB40990D0}">
      <dsp:nvSpPr>
        <dsp:cNvPr id="0" name=""/>
        <dsp:cNvSpPr/>
      </dsp:nvSpPr>
      <dsp:spPr>
        <a:xfrm>
          <a:off x="1560805" y="2432872"/>
          <a:ext cx="845944" cy="343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27"/>
              </a:lnTo>
              <a:lnTo>
                <a:pt x="845944" y="234127"/>
              </a:lnTo>
              <a:lnTo>
                <a:pt x="845944" y="3435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464ED-5CE8-4E77-9DFA-C0439A5831D3}">
      <dsp:nvSpPr>
        <dsp:cNvPr id="0" name=""/>
        <dsp:cNvSpPr/>
      </dsp:nvSpPr>
      <dsp:spPr>
        <a:xfrm>
          <a:off x="714860" y="2432872"/>
          <a:ext cx="845944" cy="343562"/>
        </a:xfrm>
        <a:custGeom>
          <a:avLst/>
          <a:gdLst/>
          <a:ahLst/>
          <a:cxnLst/>
          <a:rect l="0" t="0" r="0" b="0"/>
          <a:pathLst>
            <a:path>
              <a:moveTo>
                <a:pt x="845944" y="0"/>
              </a:moveTo>
              <a:lnTo>
                <a:pt x="845944" y="234127"/>
              </a:lnTo>
              <a:lnTo>
                <a:pt x="0" y="234127"/>
              </a:lnTo>
              <a:lnTo>
                <a:pt x="0" y="3435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E71F3-098A-4CE8-AC2C-AD05A96C2A48}">
      <dsp:nvSpPr>
        <dsp:cNvPr id="0" name=""/>
        <dsp:cNvSpPr/>
      </dsp:nvSpPr>
      <dsp:spPr>
        <a:xfrm>
          <a:off x="1560805" y="1181654"/>
          <a:ext cx="2114862" cy="343562"/>
        </a:xfrm>
        <a:custGeom>
          <a:avLst/>
          <a:gdLst/>
          <a:ahLst/>
          <a:cxnLst/>
          <a:rect l="0" t="0" r="0" b="0"/>
          <a:pathLst>
            <a:path>
              <a:moveTo>
                <a:pt x="2114862" y="0"/>
              </a:moveTo>
              <a:lnTo>
                <a:pt x="2114862" y="234127"/>
              </a:lnTo>
              <a:lnTo>
                <a:pt x="0" y="234127"/>
              </a:lnTo>
              <a:lnTo>
                <a:pt x="0" y="3435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09B9A-2C7F-437B-9846-ED651838AA92}">
      <dsp:nvSpPr>
        <dsp:cNvPr id="0" name=""/>
        <dsp:cNvSpPr/>
      </dsp:nvSpPr>
      <dsp:spPr>
        <a:xfrm>
          <a:off x="2960978" y="273999"/>
          <a:ext cx="1429377" cy="9076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63A95F-8139-47B3-B9CF-37B8544CD932}">
      <dsp:nvSpPr>
        <dsp:cNvPr id="0" name=""/>
        <dsp:cNvSpPr/>
      </dsp:nvSpPr>
      <dsp:spPr>
        <a:xfrm>
          <a:off x="3092234" y="398693"/>
          <a:ext cx="1429377" cy="90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Nervous System</a:t>
          </a:r>
        </a:p>
      </dsp:txBody>
      <dsp:txXfrm>
        <a:off x="3118818" y="425277"/>
        <a:ext cx="1376209" cy="854486"/>
      </dsp:txXfrm>
    </dsp:sp>
    <dsp:sp modelId="{79CC5375-8A72-4DBC-BA7B-268F3838D2E1}">
      <dsp:nvSpPr>
        <dsp:cNvPr id="0" name=""/>
        <dsp:cNvSpPr/>
      </dsp:nvSpPr>
      <dsp:spPr>
        <a:xfrm>
          <a:off x="846116" y="1525217"/>
          <a:ext cx="1429377" cy="9076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C8C9E6-C56F-43BD-9BEC-594F4E9193EC}">
      <dsp:nvSpPr>
        <dsp:cNvPr id="0" name=""/>
        <dsp:cNvSpPr/>
      </dsp:nvSpPr>
      <dsp:spPr>
        <a:xfrm>
          <a:off x="977372" y="1649910"/>
          <a:ext cx="1429377" cy="90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Central Nervous System</a:t>
          </a:r>
        </a:p>
      </dsp:txBody>
      <dsp:txXfrm>
        <a:off x="1003956" y="1676494"/>
        <a:ext cx="1376209" cy="854486"/>
      </dsp:txXfrm>
    </dsp:sp>
    <dsp:sp modelId="{A99C4DA1-F10D-4B2F-B480-55B9F3A49E06}">
      <dsp:nvSpPr>
        <dsp:cNvPr id="0" name=""/>
        <dsp:cNvSpPr/>
      </dsp:nvSpPr>
      <dsp:spPr>
        <a:xfrm>
          <a:off x="171" y="2776434"/>
          <a:ext cx="1429377" cy="9076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2E706D-30BF-427D-86DB-EB9C48AD9D02}">
      <dsp:nvSpPr>
        <dsp:cNvPr id="0" name=""/>
        <dsp:cNvSpPr/>
      </dsp:nvSpPr>
      <dsp:spPr>
        <a:xfrm>
          <a:off x="131427" y="2901127"/>
          <a:ext cx="1429377" cy="90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Brain</a:t>
          </a:r>
        </a:p>
      </dsp:txBody>
      <dsp:txXfrm>
        <a:off x="158011" y="2927711"/>
        <a:ext cx="1376209" cy="854486"/>
      </dsp:txXfrm>
    </dsp:sp>
    <dsp:sp modelId="{3301524D-6A42-4AD2-B14E-6AD3311D6218}">
      <dsp:nvSpPr>
        <dsp:cNvPr id="0" name=""/>
        <dsp:cNvSpPr/>
      </dsp:nvSpPr>
      <dsp:spPr>
        <a:xfrm>
          <a:off x="1692061" y="2776434"/>
          <a:ext cx="1429377" cy="9076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DF0762-BAD2-4DD2-A047-D2FC08F31C98}">
      <dsp:nvSpPr>
        <dsp:cNvPr id="0" name=""/>
        <dsp:cNvSpPr/>
      </dsp:nvSpPr>
      <dsp:spPr>
        <a:xfrm>
          <a:off x="1823317" y="2901127"/>
          <a:ext cx="1429377" cy="90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Spinal Cord</a:t>
          </a:r>
        </a:p>
      </dsp:txBody>
      <dsp:txXfrm>
        <a:off x="1849901" y="2927711"/>
        <a:ext cx="1376209" cy="854486"/>
      </dsp:txXfrm>
    </dsp:sp>
    <dsp:sp modelId="{7FA95C68-1804-404F-BA91-AA8A46E57F47}">
      <dsp:nvSpPr>
        <dsp:cNvPr id="0" name=""/>
        <dsp:cNvSpPr/>
      </dsp:nvSpPr>
      <dsp:spPr>
        <a:xfrm>
          <a:off x="5075840" y="1525217"/>
          <a:ext cx="1429377" cy="9076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D6BB49-41AE-4286-AB58-36131F88BE8B}">
      <dsp:nvSpPr>
        <dsp:cNvPr id="0" name=""/>
        <dsp:cNvSpPr/>
      </dsp:nvSpPr>
      <dsp:spPr>
        <a:xfrm>
          <a:off x="5207096" y="1649910"/>
          <a:ext cx="1429377" cy="90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Peripheral Nervous System</a:t>
          </a:r>
        </a:p>
      </dsp:txBody>
      <dsp:txXfrm>
        <a:off x="5233680" y="1676494"/>
        <a:ext cx="1376209" cy="854486"/>
      </dsp:txXfrm>
    </dsp:sp>
    <dsp:sp modelId="{4DC9EE81-6794-43C7-B780-FBEF4F6479C6}">
      <dsp:nvSpPr>
        <dsp:cNvPr id="0" name=""/>
        <dsp:cNvSpPr/>
      </dsp:nvSpPr>
      <dsp:spPr>
        <a:xfrm>
          <a:off x="3383950" y="2776434"/>
          <a:ext cx="1429377" cy="9076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B0055F-0DE5-4D50-9AF8-2EC2835EFF34}">
      <dsp:nvSpPr>
        <dsp:cNvPr id="0" name=""/>
        <dsp:cNvSpPr/>
      </dsp:nvSpPr>
      <dsp:spPr>
        <a:xfrm>
          <a:off x="3515206" y="2901127"/>
          <a:ext cx="1429377" cy="90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Somatic Nervous System</a:t>
          </a:r>
        </a:p>
      </dsp:txBody>
      <dsp:txXfrm>
        <a:off x="3541790" y="2927711"/>
        <a:ext cx="1376209" cy="854486"/>
      </dsp:txXfrm>
    </dsp:sp>
    <dsp:sp modelId="{FE993EB0-632E-492F-A124-6EB1D5100FC5}">
      <dsp:nvSpPr>
        <dsp:cNvPr id="0" name=""/>
        <dsp:cNvSpPr/>
      </dsp:nvSpPr>
      <dsp:spPr>
        <a:xfrm>
          <a:off x="2538005" y="4027652"/>
          <a:ext cx="1429377" cy="9076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DA147D-CF63-4B1D-B77D-5E4B80059580}">
      <dsp:nvSpPr>
        <dsp:cNvPr id="0" name=""/>
        <dsp:cNvSpPr/>
      </dsp:nvSpPr>
      <dsp:spPr>
        <a:xfrm>
          <a:off x="2669261" y="4152345"/>
          <a:ext cx="1429377" cy="90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Afferent Nerves</a:t>
          </a:r>
        </a:p>
      </dsp:txBody>
      <dsp:txXfrm>
        <a:off x="2695845" y="4178929"/>
        <a:ext cx="1376209" cy="854486"/>
      </dsp:txXfrm>
    </dsp:sp>
    <dsp:sp modelId="{F97156B9-528A-46DB-B72B-5F596290CCAD}">
      <dsp:nvSpPr>
        <dsp:cNvPr id="0" name=""/>
        <dsp:cNvSpPr/>
      </dsp:nvSpPr>
      <dsp:spPr>
        <a:xfrm>
          <a:off x="4229895" y="4027652"/>
          <a:ext cx="1429377" cy="9076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A3D1F9-9728-4199-988E-215F916CBD55}">
      <dsp:nvSpPr>
        <dsp:cNvPr id="0" name=""/>
        <dsp:cNvSpPr/>
      </dsp:nvSpPr>
      <dsp:spPr>
        <a:xfrm>
          <a:off x="4361151" y="4152345"/>
          <a:ext cx="1429377" cy="90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Efferent Nerves</a:t>
          </a:r>
        </a:p>
      </dsp:txBody>
      <dsp:txXfrm>
        <a:off x="4387735" y="4178929"/>
        <a:ext cx="1376209" cy="854486"/>
      </dsp:txXfrm>
    </dsp:sp>
    <dsp:sp modelId="{0BF9504E-98F9-48D7-8F93-668C2D8C1E85}">
      <dsp:nvSpPr>
        <dsp:cNvPr id="0" name=""/>
        <dsp:cNvSpPr/>
      </dsp:nvSpPr>
      <dsp:spPr>
        <a:xfrm>
          <a:off x="6767730" y="2776434"/>
          <a:ext cx="1429377" cy="9076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F4E393-C992-4F6A-AA32-C1EB7A521697}">
      <dsp:nvSpPr>
        <dsp:cNvPr id="0" name=""/>
        <dsp:cNvSpPr/>
      </dsp:nvSpPr>
      <dsp:spPr>
        <a:xfrm>
          <a:off x="6898986" y="2901127"/>
          <a:ext cx="1429377" cy="90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Autonomic Nervous System</a:t>
          </a:r>
        </a:p>
      </dsp:txBody>
      <dsp:txXfrm>
        <a:off x="6925570" y="2927711"/>
        <a:ext cx="1376209" cy="854486"/>
      </dsp:txXfrm>
    </dsp:sp>
    <dsp:sp modelId="{7A2057E2-BF98-4B70-B591-E1E6235C1122}">
      <dsp:nvSpPr>
        <dsp:cNvPr id="0" name=""/>
        <dsp:cNvSpPr/>
      </dsp:nvSpPr>
      <dsp:spPr>
        <a:xfrm>
          <a:off x="5921785" y="4027652"/>
          <a:ext cx="1429377" cy="9076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733606-EB09-443D-9950-E15AE3C4474D}">
      <dsp:nvSpPr>
        <dsp:cNvPr id="0" name=""/>
        <dsp:cNvSpPr/>
      </dsp:nvSpPr>
      <dsp:spPr>
        <a:xfrm>
          <a:off x="6053041" y="4152345"/>
          <a:ext cx="1429377" cy="90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Sympathetic Division</a:t>
          </a:r>
        </a:p>
      </dsp:txBody>
      <dsp:txXfrm>
        <a:off x="6079625" y="4178929"/>
        <a:ext cx="1376209" cy="854486"/>
      </dsp:txXfrm>
    </dsp:sp>
    <dsp:sp modelId="{8AA177A6-E313-46AE-8C10-F5709634BC9A}">
      <dsp:nvSpPr>
        <dsp:cNvPr id="0" name=""/>
        <dsp:cNvSpPr/>
      </dsp:nvSpPr>
      <dsp:spPr>
        <a:xfrm>
          <a:off x="7613674" y="4027652"/>
          <a:ext cx="1429377" cy="9076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0A4C5D-94F4-43D9-81F2-1600F7AB5175}">
      <dsp:nvSpPr>
        <dsp:cNvPr id="0" name=""/>
        <dsp:cNvSpPr/>
      </dsp:nvSpPr>
      <dsp:spPr>
        <a:xfrm>
          <a:off x="7744930" y="4152345"/>
          <a:ext cx="1429377" cy="90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Parasympathetic Division</a:t>
          </a:r>
        </a:p>
      </dsp:txBody>
      <dsp:txXfrm>
        <a:off x="7771514" y="4178929"/>
        <a:ext cx="1376209" cy="854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4152-7028-473C-B1F8-7D480B3522F5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B0D2E-95EF-484F-A5D4-93D835956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02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EF579-C630-4117-A46C-6A18D771F807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DFD0-4917-423A-A2C9-1BC7CA9E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0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FDFD0-4917-423A-A2C9-1BC7CA9E2D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0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Occipital lobe</a:t>
            </a:r>
          </a:p>
          <a:p>
            <a:pPr lvl="1"/>
            <a:r>
              <a:rPr lang="en-US" dirty="0"/>
              <a:t>Handles visual sensory information (Primary visual cortex)</a:t>
            </a:r>
          </a:p>
          <a:p>
            <a:pPr lvl="1"/>
            <a:r>
              <a:rPr lang="en-US" dirty="0"/>
              <a:t>Left visual field goes to the right occipital lobe</a:t>
            </a:r>
          </a:p>
          <a:p>
            <a:pPr lvl="1"/>
            <a:r>
              <a:rPr lang="en-US" dirty="0"/>
              <a:t>Right visual field goes to the left occipital lobe</a:t>
            </a:r>
          </a:p>
          <a:p>
            <a:r>
              <a:rPr lang="en-US" dirty="0"/>
              <a:t>Parietal Lobe</a:t>
            </a:r>
          </a:p>
          <a:p>
            <a:pPr lvl="1"/>
            <a:r>
              <a:rPr lang="en-US" dirty="0"/>
              <a:t>Area that registers the sense of touch (primary somatosensory cortex)</a:t>
            </a:r>
          </a:p>
          <a:p>
            <a:pPr lvl="1"/>
            <a:r>
              <a:rPr lang="en-US" dirty="0"/>
              <a:t>Integrates visual input and monitors bodily position</a:t>
            </a:r>
          </a:p>
          <a:p>
            <a:r>
              <a:rPr lang="en-US" dirty="0"/>
              <a:t>Temporal Lobe</a:t>
            </a:r>
          </a:p>
          <a:p>
            <a:pPr lvl="1"/>
            <a:r>
              <a:rPr lang="en-US" dirty="0"/>
              <a:t>Primary audio cortex – it is devoted to auditory processing</a:t>
            </a:r>
          </a:p>
          <a:p>
            <a:r>
              <a:rPr lang="en-US" dirty="0"/>
              <a:t>Frontal Lobe</a:t>
            </a:r>
          </a:p>
          <a:p>
            <a:pPr lvl="1"/>
            <a:r>
              <a:rPr lang="en-US" dirty="0"/>
              <a:t>Primary motor cortex – controls movement of muscles</a:t>
            </a:r>
          </a:p>
          <a:p>
            <a:pPr lvl="1"/>
            <a:r>
              <a:rPr lang="en-US" dirty="0"/>
              <a:t>Mirror neurons - neurons that are activated by performing an action or by seeing another person perform the same action</a:t>
            </a:r>
          </a:p>
          <a:p>
            <a:pPr lvl="2"/>
            <a:r>
              <a:rPr lang="en-US" dirty="0"/>
              <a:t>Allow us to imitate and learn behaviors</a:t>
            </a:r>
          </a:p>
          <a:p>
            <a:pPr lvl="2"/>
            <a:r>
              <a:rPr lang="en-US" dirty="0"/>
              <a:t>Involved in a person experiencing  empathy</a:t>
            </a:r>
          </a:p>
          <a:p>
            <a:pPr lvl="1"/>
            <a:r>
              <a:rPr lang="en-US" dirty="0"/>
              <a:t>Prefrontal Cortex – responsible for a wide array of higher-order functioning</a:t>
            </a:r>
          </a:p>
          <a:p>
            <a:pPr lvl="2"/>
            <a:r>
              <a:rPr lang="en-US" dirty="0"/>
              <a:t>Working memory</a:t>
            </a:r>
          </a:p>
          <a:p>
            <a:pPr lvl="2"/>
            <a:r>
              <a:rPr lang="en-US" dirty="0"/>
              <a:t>Reasoning</a:t>
            </a:r>
          </a:p>
          <a:p>
            <a:pPr lvl="2"/>
            <a:r>
              <a:rPr lang="en-US" dirty="0"/>
              <a:t>Some types of decision making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FDFD0-4917-423A-A2C9-1BC7CA9E2D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2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172-1028-42B0-BCB7-17956F2FC2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05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172-1028-42B0-BCB7-17956F2FC2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79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172-1028-42B0-BCB7-17956F2FC2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32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Studies of split brain people</a:t>
            </a:r>
          </a:p>
          <a:p>
            <a:pPr lvl="1"/>
            <a:r>
              <a:rPr lang="en-US" dirty="0"/>
              <a:t>Due to severe epilepsy people have had their corpus callosum severed</a:t>
            </a:r>
          </a:p>
          <a:p>
            <a:pPr lvl="1"/>
            <a:r>
              <a:rPr lang="en-US" dirty="0"/>
              <a:t>Very few have had it done</a:t>
            </a:r>
          </a:p>
          <a:p>
            <a:r>
              <a:rPr lang="en-US" dirty="0"/>
              <a:t>Perceptual asymmetry studies</a:t>
            </a:r>
          </a:p>
          <a:p>
            <a:pPr lvl="1"/>
            <a:r>
              <a:rPr lang="en-US" dirty="0"/>
              <a:t>Left brain imbalance between cerebral hemispheres in the speed of visual or auditory processing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When a face is shown to the right visual field it will take longer to process than if it were shown to the left visual field</a:t>
            </a:r>
          </a:p>
          <a:p>
            <a:pPr lvl="2"/>
            <a:r>
              <a:rPr lang="en-US" dirty="0"/>
              <a:t>When  a word is shown to the left visual field it takes longer to process than if shown to the right visual field</a:t>
            </a:r>
          </a:p>
          <a:p>
            <a:r>
              <a:rPr lang="en-US" dirty="0"/>
              <a:t>Examples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Example 1 – The right eye communicating with the left hemisphere would take longer to recognize faces because it would have to communicate with the right hemisphere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Example 2 – The left eye communicating with the right hemisphere would take longer to recognize language because it would have to communicate with the left hemisphere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Doctors who specialized on split brain studies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Dr. Michael </a:t>
            </a:r>
            <a:r>
              <a:rPr lang="en-US" baseline="0" dirty="0" err="1"/>
              <a:t>Gazzaniga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Dr. </a:t>
            </a:r>
            <a:r>
              <a:rPr lang="en-US" baseline="0"/>
              <a:t>Sperry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FDFD0-4917-423A-A2C9-1BC7CA9E2D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8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Define the following terms:</a:t>
            </a:r>
          </a:p>
          <a:p>
            <a:pPr lvl="1"/>
            <a:r>
              <a:rPr lang="en-US" dirty="0"/>
              <a:t>Neurons – </a:t>
            </a:r>
          </a:p>
          <a:p>
            <a:pPr lvl="2"/>
            <a:r>
              <a:rPr lang="en-US" i="1" dirty="0"/>
              <a:t>Cells that receive, integrate and transmit information throughout the nervous system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		Most neurons communicate only with </a:t>
            </a:r>
            <a:r>
              <a:rPr lang="en-US" i="1" u="sng" dirty="0"/>
              <a:t>Other Neurons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Soma – </a:t>
            </a:r>
          </a:p>
          <a:p>
            <a:pPr lvl="2"/>
            <a:r>
              <a:rPr lang="en-US" i="1" dirty="0"/>
              <a:t>Cell Body</a:t>
            </a:r>
            <a:endParaRPr lang="en-US" dirty="0"/>
          </a:p>
          <a:p>
            <a:pPr lvl="2"/>
            <a:r>
              <a:rPr lang="en-US" i="1" dirty="0"/>
              <a:t>Cell nucleus</a:t>
            </a:r>
            <a:endParaRPr lang="en-US" dirty="0"/>
          </a:p>
          <a:p>
            <a:pPr lvl="2"/>
            <a:r>
              <a:rPr lang="en-US" i="1" dirty="0"/>
              <a:t>Chemical Machinery common to most cells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Dendrite – </a:t>
            </a:r>
          </a:p>
          <a:p>
            <a:pPr lvl="2"/>
            <a:r>
              <a:rPr lang="en-US" i="1" dirty="0"/>
              <a:t>The receiver</a:t>
            </a:r>
            <a:endParaRPr lang="en-US" dirty="0"/>
          </a:p>
          <a:p>
            <a:pPr lvl="2"/>
            <a:r>
              <a:rPr lang="en-US" i="1" dirty="0"/>
              <a:t>The part of the Neuron that is specialized to receive information</a:t>
            </a:r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Axon – </a:t>
            </a:r>
          </a:p>
          <a:p>
            <a:pPr lvl="2"/>
            <a:r>
              <a:rPr lang="en-US" i="1" dirty="0"/>
              <a:t>The transmitter</a:t>
            </a:r>
            <a:endParaRPr lang="en-US" dirty="0"/>
          </a:p>
          <a:p>
            <a:pPr lvl="2"/>
            <a:r>
              <a:rPr lang="en-US" i="1" dirty="0"/>
              <a:t>Long fiber that transmits information to other neurons, muscles or glands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CD18-B4DD-4734-8E9D-BAD5A03E62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0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Myelin sheath – </a:t>
            </a:r>
          </a:p>
          <a:p>
            <a:pPr lvl="1"/>
            <a:r>
              <a:rPr lang="en-US" i="1" dirty="0"/>
              <a:t>Fatty covering over the axon that speeds up the transmission</a:t>
            </a:r>
            <a:endParaRPr lang="en-US" dirty="0"/>
          </a:p>
          <a:p>
            <a:pPr lvl="1"/>
            <a:r>
              <a:rPr lang="en-US" i="1" dirty="0"/>
              <a:t>Keeps the neurons from cross wiring 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Multiple sclerosis – </a:t>
            </a:r>
          </a:p>
          <a:p>
            <a:pPr lvl="1"/>
            <a:r>
              <a:rPr lang="en-US" i="1" dirty="0"/>
              <a:t>Disorder caused by deterioration of the myelin sheath</a:t>
            </a:r>
            <a:endParaRPr lang="en-US" dirty="0"/>
          </a:p>
          <a:p>
            <a:pPr lvl="1"/>
            <a:r>
              <a:rPr lang="en-US" i="1" dirty="0"/>
              <a:t>Results in ineffective transmission along the axon</a:t>
            </a:r>
            <a:endParaRPr lang="en-US" dirty="0"/>
          </a:p>
          <a:p>
            <a:pPr lvl="1"/>
            <a:r>
              <a:rPr lang="en-US" i="1" dirty="0"/>
              <a:t>It is a progressive disorder that can eventually lead to death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Terminal buttons – </a:t>
            </a:r>
          </a:p>
          <a:p>
            <a:pPr lvl="1"/>
            <a:r>
              <a:rPr lang="en-US" i="1" dirty="0"/>
              <a:t>Small knobs that secrete chemicals called neurotransmitters</a:t>
            </a:r>
            <a:endParaRPr lang="en-US" dirty="0"/>
          </a:p>
          <a:p>
            <a:pPr lvl="1"/>
            <a:r>
              <a:rPr lang="en-US" i="1" dirty="0"/>
              <a:t>These chemicals are the messengers to the other neuron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Synapse – </a:t>
            </a:r>
          </a:p>
          <a:p>
            <a:pPr lvl="1"/>
            <a:r>
              <a:rPr lang="en-US" i="1" dirty="0"/>
              <a:t>Junction between two neurons were information is transmitted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CD18-B4DD-4734-8E9D-BAD5A03E62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8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Define “Glia” – </a:t>
            </a:r>
          </a:p>
          <a:p>
            <a:pPr lvl="1"/>
            <a:r>
              <a:rPr lang="en-US" i="1" dirty="0"/>
              <a:t>They are the support cells for the neurons</a:t>
            </a:r>
            <a:endParaRPr lang="en-US" dirty="0"/>
          </a:p>
          <a:p>
            <a:r>
              <a:rPr lang="en-US" dirty="0"/>
              <a:t> </a:t>
            </a:r>
          </a:p>
          <a:p>
            <a:pPr lvl="1"/>
            <a:r>
              <a:rPr lang="en-US" dirty="0"/>
              <a:t>What are some specific jobs of a glial cell?</a:t>
            </a:r>
          </a:p>
          <a:p>
            <a:pPr lvl="3"/>
            <a:r>
              <a:rPr lang="en-US" i="1" dirty="0"/>
              <a:t>Provide nourishment for the neurons</a:t>
            </a:r>
            <a:endParaRPr lang="en-US" dirty="0"/>
          </a:p>
          <a:p>
            <a:pPr lvl="3"/>
            <a:r>
              <a:rPr lang="en-US" i="1" dirty="0"/>
              <a:t>Help remove waste from the neurons</a:t>
            </a:r>
            <a:endParaRPr lang="en-US" dirty="0"/>
          </a:p>
          <a:p>
            <a:pPr lvl="3"/>
            <a:r>
              <a:rPr lang="en-US" i="1" dirty="0"/>
              <a:t>Provide insulation – myelin sheath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CD18-B4DD-4734-8E9D-BAD5A03E62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8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refractory period is</a:t>
            </a:r>
            <a:r>
              <a:rPr lang="en-US" baseline="0" dirty="0"/>
              <a:t> over the neuron can fire but it takes more stimulation for a couple of milliseconds until it goes back to resting potential.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CD18-B4DD-4734-8E9D-BAD5A03E62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6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All or None Law – </a:t>
            </a:r>
          </a:p>
          <a:p>
            <a:pPr lvl="1"/>
            <a:r>
              <a:rPr lang="en-US" i="1" dirty="0"/>
              <a:t>The neuron either fires or it doesn’t</a:t>
            </a:r>
            <a:endParaRPr lang="en-US" dirty="0"/>
          </a:p>
          <a:p>
            <a:pPr lvl="1"/>
            <a:r>
              <a:rPr lang="en-US" i="1" dirty="0"/>
              <a:t>There is no partial firings or mild fires</a:t>
            </a:r>
            <a:endParaRPr lang="en-US" dirty="0"/>
          </a:p>
          <a:p>
            <a:pPr lvl="1"/>
            <a:r>
              <a:rPr lang="en-US" i="1" dirty="0"/>
              <a:t>It fires the same every time</a:t>
            </a:r>
            <a:endParaRPr lang="en-US" dirty="0"/>
          </a:p>
          <a:p>
            <a:pPr lvl="1"/>
            <a:r>
              <a:rPr lang="en-US" i="1" dirty="0"/>
              <a:t>What changes is the number of firings – The neuron fires more </a:t>
            </a:r>
            <a:r>
              <a:rPr lang="en-US" i="1" dirty="0" err="1"/>
              <a:t>more</a:t>
            </a:r>
            <a:r>
              <a:rPr lang="en-US" i="1" dirty="0"/>
              <a:t> often when the stimulus is stronger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CD18-B4DD-4734-8E9D-BAD5A03E62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1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Synaptic cleft – </a:t>
            </a:r>
          </a:p>
          <a:p>
            <a:pPr lvl="1"/>
            <a:r>
              <a:rPr lang="en-US" i="1" dirty="0"/>
              <a:t>The space between the terminal button and the adjoining dendrite</a:t>
            </a:r>
            <a:endParaRPr lang="en-US" dirty="0"/>
          </a:p>
          <a:p>
            <a:pPr lvl="1"/>
            <a:r>
              <a:rPr lang="en-US" i="1" dirty="0"/>
              <a:t>The space where neurotransmitters pass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Presynaptic neuron – </a:t>
            </a:r>
          </a:p>
          <a:p>
            <a:pPr lvl="1"/>
            <a:r>
              <a:rPr lang="en-US" i="1" dirty="0"/>
              <a:t>The sending neuron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Postsynaptic neuron – </a:t>
            </a:r>
          </a:p>
          <a:p>
            <a:pPr lvl="1"/>
            <a:r>
              <a:rPr lang="en-US" i="1" dirty="0"/>
              <a:t>The receiving neuron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Neurotransmitter – </a:t>
            </a:r>
          </a:p>
          <a:p>
            <a:pPr lvl="1"/>
            <a:r>
              <a:rPr lang="en-US" i="1" dirty="0"/>
              <a:t>Chemicals that transmit information from one neuron to the next</a:t>
            </a:r>
            <a:endParaRPr lang="en-US" dirty="0"/>
          </a:p>
          <a:p>
            <a:r>
              <a:rPr lang="en-US" i="1" dirty="0"/>
              <a:t> </a:t>
            </a:r>
            <a:endParaRPr lang="en-US" dirty="0"/>
          </a:p>
          <a:p>
            <a:pPr lvl="0"/>
            <a:r>
              <a:rPr lang="en-US" dirty="0"/>
              <a:t>Synaptic vesicle – </a:t>
            </a:r>
          </a:p>
          <a:p>
            <a:pPr lvl="1"/>
            <a:r>
              <a:rPr lang="en-US" i="1" dirty="0"/>
              <a:t>Neurotransmitters are stored in small sacs in the terminal button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CD18-B4DD-4734-8E9D-BAD5A03E62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3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Postsynaptic potential (PSP) – </a:t>
            </a:r>
          </a:p>
          <a:p>
            <a:pPr lvl="1"/>
            <a:r>
              <a:rPr lang="en-US" i="1" dirty="0"/>
              <a:t>A voltage shift in the postsynaptic neuron at the receptor site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Excitatory PSP – </a:t>
            </a:r>
          </a:p>
          <a:p>
            <a:pPr lvl="2"/>
            <a:r>
              <a:rPr lang="en-US" i="1" dirty="0"/>
              <a:t>Positive voltage shift</a:t>
            </a:r>
            <a:endParaRPr lang="en-US" dirty="0"/>
          </a:p>
          <a:p>
            <a:pPr lvl="2"/>
            <a:r>
              <a:rPr lang="en-US" i="1" dirty="0"/>
              <a:t>Increases the likelihood of an action potential</a:t>
            </a:r>
            <a:endParaRPr lang="en-US" dirty="0"/>
          </a:p>
          <a:p>
            <a:pPr lvl="1"/>
            <a:r>
              <a:rPr lang="en-US" dirty="0"/>
              <a:t>Inhibitory PSP – </a:t>
            </a:r>
          </a:p>
          <a:p>
            <a:pPr lvl="2"/>
            <a:r>
              <a:rPr lang="en-US" i="1" dirty="0"/>
              <a:t>Negative voltage shift</a:t>
            </a:r>
            <a:endParaRPr lang="en-US" dirty="0"/>
          </a:p>
          <a:p>
            <a:pPr lvl="2"/>
            <a:r>
              <a:rPr lang="en-US" i="1" dirty="0"/>
              <a:t>Decreases the likelihood of an action potential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Reuptake – </a:t>
            </a:r>
          </a:p>
          <a:p>
            <a:pPr lvl="1"/>
            <a:r>
              <a:rPr lang="en-US" i="1" dirty="0"/>
              <a:t>After the neurotransmitters do their job they drift away and most are reabsorbed by the presynaptic neuron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CD18-B4DD-4734-8E9D-BAD5A03E62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2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172-1028-42B0-BCB7-17956F2FC2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171700"/>
            <a:ext cx="8689976" cy="163829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053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73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8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3630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5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6906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1469022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045285"/>
            <a:ext cx="3298976" cy="4094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348" y="1469022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045285"/>
            <a:ext cx="3303351" cy="4094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1467" y="1469022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045285"/>
            <a:ext cx="3304928" cy="4094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128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7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1582-174B-44D7-9276-873D80B9973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B8E2-BEDD-44B4-A1FC-197FAF28A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4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1582-174B-44D7-9276-873D80B9973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B8E2-BEDD-44B4-A1FC-197FAF28A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20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24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828801"/>
            <a:ext cx="4876800" cy="396240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828801"/>
            <a:ext cx="4876800" cy="39623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9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02230"/>
            <a:ext cx="10363826" cy="44985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409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959429"/>
            <a:ext cx="10351752" cy="160595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79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6124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43050"/>
            <a:ext cx="5106026" cy="452301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543050"/>
            <a:ext cx="5105400" cy="452301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383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97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1307592"/>
            <a:ext cx="5106027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1987586"/>
            <a:ext cx="5106027" cy="3803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7592"/>
            <a:ext cx="5105401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1987586"/>
            <a:ext cx="5105401" cy="3803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473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89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1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86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44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477737"/>
            <a:ext cx="10364452" cy="43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1B1582-174B-44D7-9276-873D80B9973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0EB8E2-BEDD-44B4-A1FC-197FAF28A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none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 cap="none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Bio-psychological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Biological Basis for Behavior</a:t>
            </a:r>
          </a:p>
        </p:txBody>
      </p:sp>
    </p:spTree>
    <p:extLst>
      <p:ext uri="{BB962C8B-B14F-4D97-AF65-F5344CB8AC3E}">
        <p14:creationId xmlns:p14="http://schemas.microsoft.com/office/powerpoint/2010/main" val="403533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Pre-Synaptic Neuron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Neurotransmitters</a:t>
            </a:r>
          </a:p>
          <a:p>
            <a:pPr lvl="1"/>
            <a:r>
              <a:rPr lang="en-US" dirty="0"/>
              <a:t>Chemicals that transmit information from one neuron to the next</a:t>
            </a:r>
          </a:p>
          <a:p>
            <a:pPr lvl="1"/>
            <a:r>
              <a:rPr lang="en-US" dirty="0"/>
              <a:t>Stored in synaptic vesicles </a:t>
            </a:r>
          </a:p>
          <a:p>
            <a:r>
              <a:rPr lang="en-US" dirty="0"/>
              <a:t>Agonists vs antagonists</a:t>
            </a:r>
          </a:p>
          <a:p>
            <a:pPr lvl="1"/>
            <a:r>
              <a:rPr lang="en-US" dirty="0"/>
              <a:t>Agonist – Direct-binding vs. indirect-binding</a:t>
            </a:r>
          </a:p>
          <a:p>
            <a:pPr lvl="1"/>
            <a:r>
              <a:rPr lang="en-US" dirty="0"/>
              <a:t>Antagonist – Direct-acting vs. indirect-acting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72200" y="1543050"/>
            <a:ext cx="5105400" cy="4523014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9997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Postsynaptic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506583"/>
            <a:ext cx="9905999" cy="48942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Postsynaptic Potential (PSP)</a:t>
            </a:r>
          </a:p>
          <a:p>
            <a:pPr lvl="1"/>
            <a:r>
              <a:rPr lang="en-US" dirty="0"/>
              <a:t>A voltage shift in the postsynaptic neuron at the receptor site</a:t>
            </a:r>
          </a:p>
          <a:p>
            <a:pPr lvl="1"/>
            <a:r>
              <a:rPr lang="en-US" dirty="0"/>
              <a:t>This voltage can vary in strength</a:t>
            </a:r>
          </a:p>
          <a:p>
            <a:pPr lvl="2"/>
            <a:r>
              <a:rPr lang="en-US" dirty="0"/>
              <a:t>Excitatory PSP </a:t>
            </a:r>
          </a:p>
          <a:p>
            <a:pPr lvl="3"/>
            <a:r>
              <a:rPr lang="en-US" dirty="0"/>
              <a:t>Positive voltage shift</a:t>
            </a:r>
          </a:p>
          <a:p>
            <a:pPr lvl="3"/>
            <a:r>
              <a:rPr lang="en-US" dirty="0"/>
              <a:t>Increases the likelihood of an action potential</a:t>
            </a:r>
          </a:p>
          <a:p>
            <a:pPr lvl="2"/>
            <a:r>
              <a:rPr lang="en-US" dirty="0"/>
              <a:t>Inhibitory PSP</a:t>
            </a:r>
          </a:p>
          <a:p>
            <a:pPr lvl="3"/>
            <a:r>
              <a:rPr lang="en-US" dirty="0"/>
              <a:t>Negative voltage shift</a:t>
            </a:r>
          </a:p>
          <a:p>
            <a:pPr lvl="3"/>
            <a:r>
              <a:rPr lang="en-US" dirty="0"/>
              <a:t>Decreases the likelihood of an action potential</a:t>
            </a:r>
          </a:p>
          <a:p>
            <a:pPr lvl="1"/>
            <a:r>
              <a:rPr lang="en-US" dirty="0"/>
              <a:t>After the neurotransmitters do their job they drift away and most are reabsorbed by the presynaptic neuron through reuptake</a:t>
            </a:r>
          </a:p>
        </p:txBody>
      </p:sp>
    </p:spTree>
    <p:extLst>
      <p:ext uri="{BB962C8B-B14F-4D97-AF65-F5344CB8AC3E}">
        <p14:creationId xmlns:p14="http://schemas.microsoft.com/office/powerpoint/2010/main" val="88159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Nervous system</a:t>
            </a:r>
          </a:p>
        </p:txBody>
      </p:sp>
    </p:spTree>
    <p:extLst>
      <p:ext uri="{BB962C8B-B14F-4D97-AF65-F5344CB8AC3E}">
        <p14:creationId xmlns:p14="http://schemas.microsoft.com/office/powerpoint/2010/main" val="197618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hardware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Nerves</a:t>
            </a:r>
          </a:p>
          <a:p>
            <a:pPr lvl="1"/>
            <a:r>
              <a:rPr lang="en-US" sz="2400" dirty="0"/>
              <a:t>Afferent – From the senses</a:t>
            </a:r>
          </a:p>
          <a:p>
            <a:pPr lvl="1"/>
            <a:r>
              <a:rPr lang="en-US" sz="2400" dirty="0"/>
              <a:t>Efferent – To the muscles</a:t>
            </a:r>
          </a:p>
          <a:p>
            <a:pPr lvl="1"/>
            <a:r>
              <a:rPr lang="en-US" sz="2400" dirty="0"/>
              <a:t>Interneurons – In-between both</a:t>
            </a:r>
          </a:p>
          <a:p>
            <a:pPr marL="457200" lvl="1" indent="0">
              <a:lnSpc>
                <a:spcPct val="90000"/>
              </a:lnSpc>
              <a:buClrTx/>
              <a:buNone/>
            </a:pPr>
            <a:endParaRPr lang="en-US" sz="4000" b="1" u="sng" dirty="0">
              <a:solidFill>
                <a:prstClr val="black"/>
              </a:solidFill>
              <a:effectLst/>
              <a:latin typeface="Calibri" panose="020F0502020204030204"/>
            </a:endParaRPr>
          </a:p>
          <a:p>
            <a:pPr marL="457200" lvl="1" indent="0">
              <a:lnSpc>
                <a:spcPct val="90000"/>
              </a:lnSpc>
              <a:buClrTx/>
              <a:buNone/>
            </a:pPr>
            <a:endParaRPr lang="en-US" sz="4000" b="1" u="sng" dirty="0">
              <a:solidFill>
                <a:prstClr val="black"/>
              </a:solidFill>
              <a:effectLst/>
              <a:latin typeface="Calibri" panose="020F0502020204030204"/>
            </a:endParaRPr>
          </a:p>
          <a:p>
            <a:pPr marL="457200" lvl="1" indent="0" algn="ctr">
              <a:lnSpc>
                <a:spcPct val="90000"/>
              </a:lnSpc>
              <a:buClrTx/>
              <a:buNone/>
            </a:pPr>
            <a:r>
              <a:rPr lang="en-US" sz="4000" b="1" u="sng" dirty="0">
                <a:effectLst/>
                <a:latin typeface="Calibri" panose="020F0502020204030204"/>
              </a:rPr>
              <a:t>SAME</a:t>
            </a:r>
          </a:p>
          <a:p>
            <a:pPr marL="457200" lvl="1" indent="0" algn="ctr">
              <a:lnSpc>
                <a:spcPct val="90000"/>
              </a:lnSpc>
              <a:buClrTx/>
              <a:buNone/>
            </a:pPr>
            <a:r>
              <a:rPr lang="en-US" sz="4000" b="1" u="sng" dirty="0">
                <a:effectLst/>
                <a:latin typeface="Calibri" panose="020F0502020204030204"/>
              </a:rPr>
              <a:t>S</a:t>
            </a:r>
            <a:r>
              <a:rPr lang="en-US" sz="4000" dirty="0">
                <a:effectLst/>
                <a:latin typeface="Calibri" panose="020F0502020204030204"/>
              </a:rPr>
              <a:t>ensory = </a:t>
            </a:r>
            <a:r>
              <a:rPr lang="en-US" sz="4000" b="1" u="sng" dirty="0">
                <a:effectLst/>
                <a:latin typeface="Calibri" panose="020F0502020204030204"/>
              </a:rPr>
              <a:t>A</a:t>
            </a:r>
            <a:r>
              <a:rPr lang="en-US" sz="4000" dirty="0">
                <a:effectLst/>
                <a:latin typeface="Calibri" panose="020F0502020204030204"/>
              </a:rPr>
              <a:t>fferent       </a:t>
            </a:r>
            <a:r>
              <a:rPr lang="en-US" sz="4000" b="1" u="sng" dirty="0">
                <a:effectLst/>
                <a:latin typeface="Calibri" panose="020F0502020204030204"/>
              </a:rPr>
              <a:t>M</a:t>
            </a:r>
            <a:r>
              <a:rPr lang="en-US" sz="4000" dirty="0">
                <a:effectLst/>
                <a:latin typeface="Calibri" panose="020F0502020204030204"/>
              </a:rPr>
              <a:t>otor = </a:t>
            </a:r>
            <a:r>
              <a:rPr lang="en-US" sz="4000" b="1" u="sng" dirty="0">
                <a:effectLst/>
                <a:latin typeface="Calibri" panose="020F0502020204030204"/>
              </a:rPr>
              <a:t>E</a:t>
            </a:r>
            <a:r>
              <a:rPr lang="en-US" sz="4000" dirty="0">
                <a:effectLst/>
                <a:latin typeface="Calibri" panose="020F0502020204030204"/>
              </a:rPr>
              <a:t>fferent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486" y="1502230"/>
            <a:ext cx="5019114" cy="25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2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Nervous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Central Nervous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Brain and spinal cord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Peripheral Nervous System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All nerves that lie outside of the CNS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6999"/>
          <a:stretch/>
        </p:blipFill>
        <p:spPr>
          <a:xfrm>
            <a:off x="1069160" y="2509191"/>
            <a:ext cx="3076119" cy="4243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838"/>
          <a:stretch/>
        </p:blipFill>
        <p:spPr>
          <a:xfrm>
            <a:off x="6331131" y="2509191"/>
            <a:ext cx="2969438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94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80063" y="609600"/>
            <a:ext cx="7429499" cy="685800"/>
          </a:xfrm>
        </p:spPr>
        <p:txBody>
          <a:bodyPr anchor="t"/>
          <a:lstStyle/>
          <a:p>
            <a:r>
              <a:rPr lang="en-US" dirty="0"/>
              <a:t>The Nervous System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391272"/>
              </p:ext>
            </p:extLst>
          </p:nvPr>
        </p:nvGraphicFramePr>
        <p:xfrm>
          <a:off x="1507572" y="1227908"/>
          <a:ext cx="917448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877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 and behavior</a:t>
            </a:r>
          </a:p>
        </p:txBody>
      </p:sp>
    </p:spTree>
    <p:extLst>
      <p:ext uri="{BB962C8B-B14F-4D97-AF65-F5344CB8AC3E}">
        <p14:creationId xmlns:p14="http://schemas.microsoft.com/office/powerpoint/2010/main" val="44758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scan the brain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Electroencephalograph (EEG)</a:t>
            </a:r>
          </a:p>
          <a:p>
            <a:pPr lvl="1"/>
            <a:r>
              <a:rPr lang="en-US" dirty="0"/>
              <a:t>Record brain waves</a:t>
            </a:r>
          </a:p>
          <a:p>
            <a:pPr lvl="1"/>
            <a:r>
              <a:rPr lang="en-US" dirty="0"/>
              <a:t>Good for sleep studies</a:t>
            </a:r>
          </a:p>
          <a:p>
            <a:r>
              <a:rPr lang="en-US" dirty="0"/>
              <a:t>Lesioning – damaging parts of the brain</a:t>
            </a:r>
          </a:p>
          <a:p>
            <a:r>
              <a:rPr lang="en-US" dirty="0"/>
              <a:t>Electrical Stimulation of the Brain (ESB)</a:t>
            </a:r>
          </a:p>
          <a:p>
            <a:r>
              <a:rPr lang="en-US" dirty="0"/>
              <a:t>Transcranial Magnetic Stimulation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Computerized Tomography (CT) – X-ray the brain</a:t>
            </a:r>
          </a:p>
          <a:p>
            <a:r>
              <a:rPr lang="en-US" dirty="0"/>
              <a:t>Positron Emissions Tomography (PET) – looks at metabolic functioning</a:t>
            </a:r>
          </a:p>
          <a:p>
            <a:r>
              <a:rPr lang="en-US" dirty="0"/>
              <a:t>Magnetic Resonance (MRI) – Detailed X-ray (3-D)</a:t>
            </a:r>
          </a:p>
          <a:p>
            <a:r>
              <a:rPr lang="en-US" dirty="0"/>
              <a:t>Functional Magnetic Resonance (fMRI) – Detailed X-ray with functioning</a:t>
            </a:r>
          </a:p>
        </p:txBody>
      </p:sp>
      <p:pic>
        <p:nvPicPr>
          <p:cNvPr id="9" name="Content Placeholder 4" descr="patient_mri_man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9085" y="4519748"/>
            <a:ext cx="1757029" cy="23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61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Hindbrain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Brainstem – Crossover point</a:t>
            </a:r>
          </a:p>
          <a:p>
            <a:pPr lvl="1"/>
            <a:r>
              <a:rPr lang="en-US" dirty="0"/>
              <a:t>Medulla – </a:t>
            </a:r>
          </a:p>
          <a:p>
            <a:pPr lvl="2"/>
            <a:r>
              <a:rPr lang="en-US" dirty="0"/>
              <a:t>Vital unconscious functioning </a:t>
            </a:r>
          </a:p>
          <a:p>
            <a:pPr lvl="2"/>
            <a:r>
              <a:rPr lang="en-US" dirty="0"/>
              <a:t>Crossover point for sensory nerves</a:t>
            </a:r>
          </a:p>
          <a:p>
            <a:pPr lvl="1"/>
            <a:r>
              <a:rPr lang="en-US" dirty="0"/>
              <a:t>Pons – </a:t>
            </a:r>
          </a:p>
          <a:p>
            <a:pPr lvl="2"/>
            <a:r>
              <a:rPr lang="en-US" dirty="0"/>
              <a:t>Crossover point for motor nerves</a:t>
            </a:r>
          </a:p>
          <a:p>
            <a:pPr lvl="2"/>
            <a:r>
              <a:rPr lang="en-US" dirty="0"/>
              <a:t>Coordinator of motor functioning</a:t>
            </a:r>
          </a:p>
          <a:p>
            <a:pPr lvl="2"/>
            <a:r>
              <a:rPr lang="en-US" dirty="0"/>
              <a:t>Sleep, dreaming and arousal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Cerebellum</a:t>
            </a:r>
          </a:p>
          <a:p>
            <a:pPr lvl="1"/>
            <a:r>
              <a:rPr lang="en-US" dirty="0"/>
              <a:t>Voluntary movement and balance</a:t>
            </a:r>
          </a:p>
          <a:p>
            <a:pPr lvl="1"/>
            <a:r>
              <a:rPr lang="en-US" dirty="0"/>
              <a:t>Coordination of sensory info with movement</a:t>
            </a:r>
          </a:p>
          <a:p>
            <a:pPr lvl="1"/>
            <a:r>
              <a:rPr lang="en-US" dirty="0"/>
              <a:t>Non-verbal learning and memory</a:t>
            </a:r>
          </a:p>
          <a:p>
            <a:r>
              <a:rPr lang="en-US" dirty="0"/>
              <a:t>Reticular formation</a:t>
            </a:r>
          </a:p>
          <a:p>
            <a:pPr lvl="1"/>
            <a:r>
              <a:rPr lang="en-US" dirty="0"/>
              <a:t>Modulates muscle reflexes</a:t>
            </a:r>
          </a:p>
          <a:p>
            <a:pPr lvl="1"/>
            <a:r>
              <a:rPr lang="en-US" dirty="0"/>
              <a:t>Breathing</a:t>
            </a:r>
          </a:p>
          <a:p>
            <a:pPr lvl="1"/>
            <a:r>
              <a:rPr lang="en-US" dirty="0"/>
              <a:t>Pain perception </a:t>
            </a:r>
          </a:p>
          <a:p>
            <a:pPr lvl="1"/>
            <a:r>
              <a:rPr lang="en-US" dirty="0"/>
              <a:t>Regulation of sleep and arousal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5945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Integration of sensory processes (filters it)</a:t>
            </a:r>
          </a:p>
          <a:p>
            <a:r>
              <a:rPr lang="en-US" dirty="0"/>
              <a:t>Origination of dopamine centers</a:t>
            </a:r>
          </a:p>
          <a:p>
            <a:pPr lvl="1"/>
            <a:r>
              <a:rPr lang="en-US" dirty="0"/>
              <a:t>Dopamine centers are involved in voluntary movement and reward system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3" y="19812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36886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neuron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6" y="1501775"/>
            <a:ext cx="10364450" cy="51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46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Forebrain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Thalamus – Relay station</a:t>
            </a:r>
          </a:p>
          <a:p>
            <a:r>
              <a:rPr lang="en-US" dirty="0"/>
              <a:t>Hypothalamus</a:t>
            </a:r>
          </a:p>
          <a:p>
            <a:pPr lvl="1"/>
            <a:r>
              <a:rPr lang="en-US" dirty="0"/>
              <a:t>Controls Autonomic Nervous System</a:t>
            </a:r>
          </a:p>
          <a:p>
            <a:pPr lvl="1"/>
            <a:r>
              <a:rPr lang="en-US" dirty="0"/>
              <a:t>Linked with the endocrine system</a:t>
            </a:r>
          </a:p>
          <a:p>
            <a:pPr lvl="1"/>
            <a:r>
              <a:rPr lang="en-US" dirty="0"/>
              <a:t>Controls the four Fs</a:t>
            </a:r>
          </a:p>
          <a:p>
            <a:r>
              <a:rPr lang="en-US" dirty="0"/>
              <a:t>Limbic System</a:t>
            </a:r>
          </a:p>
          <a:p>
            <a:pPr lvl="1"/>
            <a:r>
              <a:rPr lang="en-US" dirty="0"/>
              <a:t>Hippocampus – Consolidation of memory</a:t>
            </a:r>
          </a:p>
          <a:p>
            <a:pPr lvl="1"/>
            <a:r>
              <a:rPr lang="en-US" dirty="0"/>
              <a:t>Amygdala – Fear response</a:t>
            </a:r>
          </a:p>
          <a:p>
            <a:pPr lvl="1"/>
            <a:r>
              <a:rPr lang="en-US" dirty="0"/>
              <a:t>Olfactory bulb - smell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172200" y="1543050"/>
            <a:ext cx="5105400" cy="2967990"/>
          </a:xfrm>
        </p:spPr>
        <p:txBody>
          <a:bodyPr/>
          <a:lstStyle/>
          <a:p>
            <a:r>
              <a:rPr lang="en-US" dirty="0"/>
              <a:t>Cerebrum – Largest part </a:t>
            </a:r>
          </a:p>
          <a:p>
            <a:pPr lvl="1"/>
            <a:r>
              <a:rPr lang="en-US" dirty="0"/>
              <a:t>Cerebral cortex</a:t>
            </a:r>
          </a:p>
          <a:p>
            <a:pPr lvl="2"/>
            <a:r>
              <a:rPr lang="en-US" dirty="0"/>
              <a:t>Two hemispheres</a:t>
            </a:r>
          </a:p>
          <a:p>
            <a:pPr lvl="2"/>
            <a:r>
              <a:rPr lang="en-US" dirty="0"/>
              <a:t>Connected by Corpus Callosum</a:t>
            </a:r>
          </a:p>
          <a:p>
            <a:pPr lvl="1"/>
            <a:r>
              <a:rPr lang="en-US" dirty="0"/>
              <a:t>Cerebral Cortes – Outer wrinkly part divided into four lobes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05942"/>
            <a:ext cx="4563329" cy="26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18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cortex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436602" y="1529744"/>
            <a:ext cx="9318796" cy="51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39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Right brain/Left brain </a:t>
            </a:r>
            <a:r>
              <a:rPr lang="en-US" u="sng"/>
              <a:t>lateralization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375235" y="1935490"/>
            <a:ext cx="3820709" cy="41303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2210248" y="1219365"/>
            <a:ext cx="7771504" cy="576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All senses except smell crossover including hearing and vision</a:t>
            </a:r>
          </a:p>
        </p:txBody>
      </p:sp>
      <p:pic>
        <p:nvPicPr>
          <p:cNvPr id="10" name="Content Placeholder 11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66" y="1881690"/>
            <a:ext cx="4681016" cy="4184148"/>
          </a:xfrm>
        </p:spPr>
      </p:pic>
    </p:spTree>
    <p:extLst>
      <p:ext uri="{BB962C8B-B14F-4D97-AF65-F5344CB8AC3E}">
        <p14:creationId xmlns:p14="http://schemas.microsoft.com/office/powerpoint/2010/main" val="25855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side is still specialized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Left Hemisphere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1987586"/>
            <a:ext cx="5106027" cy="410124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Specializes in verbal processing</a:t>
            </a:r>
          </a:p>
          <a:p>
            <a:pPr lvl="1"/>
            <a:r>
              <a:rPr lang="en-US" sz="1800" dirty="0"/>
              <a:t>Language</a:t>
            </a:r>
          </a:p>
          <a:p>
            <a:pPr lvl="1"/>
            <a:r>
              <a:rPr lang="en-US" sz="1800" dirty="0"/>
              <a:t>Speech </a:t>
            </a:r>
          </a:p>
          <a:p>
            <a:pPr lvl="1"/>
            <a:r>
              <a:rPr lang="en-US" sz="1800" dirty="0"/>
              <a:t>Reading </a:t>
            </a:r>
          </a:p>
          <a:p>
            <a:pPr lvl="1"/>
            <a:r>
              <a:rPr lang="en-US" sz="1800" dirty="0"/>
              <a:t>Writing</a:t>
            </a:r>
          </a:p>
          <a:p>
            <a:r>
              <a:rPr lang="en-US" sz="2400" dirty="0"/>
              <a:t>Broca’s Area – Specialized area in the production of speech</a:t>
            </a:r>
          </a:p>
          <a:p>
            <a:r>
              <a:rPr lang="en-US" sz="2400" dirty="0"/>
              <a:t>Wernicke's area – Important in the comprehension of language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Right Hemisphere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1987586"/>
            <a:ext cx="5105401" cy="410124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Non-verbal processing</a:t>
            </a:r>
          </a:p>
          <a:p>
            <a:pPr lvl="1"/>
            <a:r>
              <a:rPr lang="en-US" sz="1800" dirty="0"/>
              <a:t>Visual-spatial skills</a:t>
            </a:r>
          </a:p>
          <a:p>
            <a:pPr lvl="1"/>
            <a:r>
              <a:rPr lang="en-US" sz="1800" dirty="0"/>
              <a:t>Musical tasks</a:t>
            </a:r>
          </a:p>
          <a:p>
            <a:pPr lvl="1"/>
            <a:r>
              <a:rPr lang="en-US" sz="1800" dirty="0"/>
              <a:t>Perception of others emotions</a:t>
            </a:r>
          </a:p>
          <a:p>
            <a:pPr lvl="1"/>
            <a:r>
              <a:rPr lang="en-US" sz="1800" dirty="0"/>
              <a:t>Perception of faces</a:t>
            </a:r>
          </a:p>
          <a:p>
            <a:pPr lvl="1"/>
            <a:r>
              <a:rPr lang="en-US" sz="1800" dirty="0"/>
              <a:t>Making Inferences</a:t>
            </a:r>
          </a:p>
          <a:p>
            <a:r>
              <a:rPr lang="en-US" sz="2400" dirty="0"/>
              <a:t>Making inferences based off language</a:t>
            </a:r>
          </a:p>
          <a:p>
            <a:r>
              <a:rPr lang="en-US" sz="2400" dirty="0"/>
              <a:t>Modulating our speech in order to make it clear</a:t>
            </a:r>
          </a:p>
          <a:p>
            <a:r>
              <a:rPr lang="en-US" sz="2400" dirty="0"/>
              <a:t>Orchestrates our sense of self </a:t>
            </a:r>
          </a:p>
        </p:txBody>
      </p:sp>
    </p:spTree>
    <p:extLst>
      <p:ext uri="{BB962C8B-B14F-4D97-AF65-F5344CB8AC3E}">
        <p14:creationId xmlns:p14="http://schemas.microsoft.com/office/powerpoint/2010/main" val="140937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 Processing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3774" y="2342905"/>
            <a:ext cx="5106027" cy="679994"/>
          </a:xfrm>
        </p:spPr>
        <p:txBody>
          <a:bodyPr/>
          <a:lstStyle/>
          <a:p>
            <a:r>
              <a:rPr lang="en-US" sz="3200" u="sng" dirty="0"/>
              <a:t>High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3022899"/>
            <a:ext cx="5106027" cy="2768300"/>
          </a:xfrm>
        </p:spPr>
        <p:txBody>
          <a:bodyPr/>
          <a:lstStyle/>
          <a:p>
            <a:r>
              <a:rPr lang="en-US" dirty="0"/>
              <a:t>Conscious deliberate thought</a:t>
            </a:r>
          </a:p>
          <a:p>
            <a:r>
              <a:rPr lang="en-US" dirty="0"/>
              <a:t>Ex. I see and eagle flying</a:t>
            </a:r>
          </a:p>
          <a:p>
            <a:r>
              <a:rPr lang="en-US" dirty="0"/>
              <a:t>EX. I am going to walk down to the office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199" y="2342905"/>
            <a:ext cx="5105401" cy="679994"/>
          </a:xfrm>
        </p:spPr>
        <p:txBody>
          <a:bodyPr/>
          <a:lstStyle/>
          <a:p>
            <a:r>
              <a:rPr lang="en-US" sz="3200" u="sng" dirty="0"/>
              <a:t>Low Road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72200" y="3022899"/>
            <a:ext cx="5105401" cy="2768300"/>
          </a:xfrm>
        </p:spPr>
        <p:txBody>
          <a:bodyPr>
            <a:normAutofit fontScale="92500"/>
          </a:bodyPr>
          <a:lstStyle/>
          <a:p>
            <a:r>
              <a:rPr lang="en-US" dirty="0"/>
              <a:t>Unconscious and automatic thought</a:t>
            </a:r>
          </a:p>
          <a:p>
            <a:r>
              <a:rPr lang="en-US" dirty="0"/>
              <a:t>Ex. The birds color, form, movement, etc.</a:t>
            </a:r>
          </a:p>
          <a:p>
            <a:r>
              <a:rPr lang="en-US" dirty="0"/>
              <a:t>Ex. The muscle movements involved in walking to the office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99" y="1168335"/>
            <a:ext cx="9906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At any given moment we have the “high road” working and the “Low road”</a:t>
            </a:r>
          </a:p>
        </p:txBody>
      </p:sp>
    </p:spTree>
    <p:extLst>
      <p:ext uri="{BB962C8B-B14F-4D97-AF65-F5344CB8AC3E}">
        <p14:creationId xmlns:p14="http://schemas.microsoft.com/office/powerpoint/2010/main" val="2598702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Brain Concepts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How do we study brain lateralization</a:t>
            </a:r>
          </a:p>
          <a:p>
            <a:pPr lvl="1"/>
            <a:r>
              <a:rPr lang="en-US" dirty="0"/>
              <a:t>Split brain people – People who have had their corpus callosum severed</a:t>
            </a:r>
          </a:p>
          <a:p>
            <a:pPr lvl="1"/>
            <a:r>
              <a:rPr lang="en-US" dirty="0"/>
              <a:t>Perceptual asymmetry studies – Differences in speed of processing information</a:t>
            </a:r>
          </a:p>
          <a:p>
            <a:r>
              <a:rPr lang="en-US" dirty="0"/>
              <a:t>Neuroplasticity – Rewiring the brain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804" y="3406709"/>
            <a:ext cx="5484625" cy="308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691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Chemical messengers are hormones</a:t>
            </a:r>
          </a:p>
          <a:p>
            <a:r>
              <a:rPr lang="en-US" sz="2400" dirty="0"/>
              <a:t>Sent through blood stream</a:t>
            </a:r>
          </a:p>
          <a:p>
            <a:r>
              <a:rPr lang="en-US" sz="2400" dirty="0"/>
              <a:t>Hypothalamus is the boss of the Endocrine system</a:t>
            </a:r>
          </a:p>
          <a:p>
            <a:r>
              <a:rPr lang="en-US" sz="2400" dirty="0"/>
              <a:t>Pituitary gland is like the master gland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780178" y="1393174"/>
            <a:ext cx="4182894" cy="4672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2" y="4006174"/>
            <a:ext cx="2408321" cy="240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8289" y="6066064"/>
            <a:ext cx="2393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Neurotransmitters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52" y="4173003"/>
            <a:ext cx="1684931" cy="224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22970" y="6066064"/>
            <a:ext cx="173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Hormones</a:t>
            </a:r>
          </a:p>
        </p:txBody>
      </p:sp>
    </p:spTree>
    <p:extLst>
      <p:ext uri="{BB962C8B-B14F-4D97-AF65-F5344CB8AC3E}">
        <p14:creationId xmlns:p14="http://schemas.microsoft.com/office/powerpoint/2010/main" val="167202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Individual cells within the nervous system that receive, integrate, and transmit information.</a:t>
            </a:r>
          </a:p>
          <a:p>
            <a:pPr lvl="1"/>
            <a:r>
              <a:rPr lang="en-US" dirty="0"/>
              <a:t>Dendrite – The Receiver</a:t>
            </a:r>
          </a:p>
          <a:p>
            <a:pPr lvl="1"/>
            <a:r>
              <a:rPr lang="en-US" dirty="0"/>
              <a:t>Soma – Cell Body</a:t>
            </a:r>
          </a:p>
          <a:p>
            <a:pPr lvl="1"/>
            <a:r>
              <a:rPr lang="en-US" dirty="0"/>
              <a:t>Axon – The Transmitter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5352">
            <a:off x="4470554" y="2238724"/>
            <a:ext cx="7538723" cy="309988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9873617">
            <a:off x="3812795" y="5323921"/>
            <a:ext cx="114300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603" y="4491547"/>
            <a:ext cx="1060796" cy="695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4681">
            <a:off x="4577588" y="6115704"/>
            <a:ext cx="1060796" cy="69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28670">
            <a:off x="6580538" y="3519400"/>
            <a:ext cx="1060796" cy="695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268237" y="4775000"/>
            <a:ext cx="106079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9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29141 -0.263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41 -0.26389 L 3.54167E-6 1.11111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Neuron (Cont’d)</a:t>
            </a:r>
          </a:p>
          <a:p>
            <a:pPr lvl="1"/>
            <a:r>
              <a:rPr lang="en-US" dirty="0"/>
              <a:t>Myelin Sheath – The Covering</a:t>
            </a:r>
          </a:p>
          <a:p>
            <a:pPr lvl="1"/>
            <a:r>
              <a:rPr lang="en-US" dirty="0"/>
              <a:t>Terminal Buttons</a:t>
            </a:r>
          </a:p>
          <a:p>
            <a:pPr lvl="1"/>
            <a:r>
              <a:rPr lang="en-US" dirty="0"/>
              <a:t>Synapse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9838">
            <a:off x="4192171" y="1901586"/>
            <a:ext cx="7597007" cy="3123850"/>
          </a:xfrm>
          <a:prstGeom prst="rect">
            <a:avLst/>
          </a:prstGeom>
        </p:spPr>
      </p:pic>
      <p:sp>
        <p:nvSpPr>
          <p:cNvPr id="27" name="Down Arrow 26"/>
          <p:cNvSpPr/>
          <p:nvPr/>
        </p:nvSpPr>
        <p:spPr>
          <a:xfrm rot="2649955">
            <a:off x="10976331" y="95249"/>
            <a:ext cx="354019" cy="10287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615" y="483815"/>
            <a:ext cx="816935" cy="8291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50073">
            <a:off x="6339036" y="3204250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01436 L 0.01757 -0.00996 L 0.02031 -0.05949 L 0.04895 -0.05556 L 0.05273 -0.10672 L 0.08059 -0.10024 L 0.08424 -0.15162 L 0.11171 -0.14607 L 0.11575 -0.19699 L 0.14453 -0.19329 L 0.147 -0.2419 L 0.17604 -0.2382 L 0.17851 -0.2875 L 0.20742 -0.28357 L 0.21106 -0.33449 L 0.2388 -0.32894 L 0.24244 -0.3794 " pathEditMode="relative" rAng="19260000" ptsTypes="AAAAAAAAAAAAAAAAA">
                                      <p:cBhvr>
                                        <p:cTn id="1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Glia Cells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828801"/>
            <a:ext cx="5411788" cy="3962402"/>
          </a:xfrm>
        </p:spPr>
        <p:txBody>
          <a:bodyPr>
            <a:normAutofit/>
          </a:bodyPr>
          <a:lstStyle/>
          <a:p>
            <a:r>
              <a:rPr lang="en-US" sz="2800" dirty="0"/>
              <a:t>The support crew for the Neuron</a:t>
            </a:r>
          </a:p>
          <a:p>
            <a:pPr lvl="1"/>
            <a:r>
              <a:rPr lang="en-US" sz="2400" dirty="0"/>
              <a:t>Provide nourishment </a:t>
            </a:r>
          </a:p>
          <a:p>
            <a:pPr lvl="1"/>
            <a:r>
              <a:rPr lang="en-US" sz="2400" dirty="0"/>
              <a:t>Remove waste</a:t>
            </a:r>
          </a:p>
          <a:p>
            <a:pPr lvl="1"/>
            <a:r>
              <a:rPr lang="en-US" sz="2400" dirty="0"/>
              <a:t>Provide insulation (wire covering)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44590"/>
            <a:ext cx="4646613" cy="464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9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54900"/>
            <a:ext cx="8991600" cy="1706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61639"/>
            <a:ext cx="8991600" cy="1810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5"/>
          <a:stretch/>
        </p:blipFill>
        <p:spPr>
          <a:xfrm>
            <a:off x="1295400" y="4572001"/>
            <a:ext cx="8991600" cy="1609419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439399" cy="838200"/>
          </a:xfrm>
        </p:spPr>
        <p:txBody>
          <a:bodyPr anchor="t">
            <a:noAutofit/>
          </a:bodyPr>
          <a:lstStyle/>
          <a:p>
            <a:r>
              <a:rPr lang="en-US" sz="2800" dirty="0"/>
              <a:t>Three phases of communication within the neuron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1" y="6226929"/>
            <a:ext cx="10439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Relative Refractory Period </a:t>
            </a:r>
            <a:r>
              <a:rPr lang="en-US" dirty="0"/>
              <a:t>-  They could fire the cannon but they would have to work harder and faster!!!!</a:t>
            </a:r>
          </a:p>
        </p:txBody>
      </p:sp>
    </p:spTree>
    <p:extLst>
      <p:ext uri="{BB962C8B-B14F-4D97-AF65-F5344CB8AC3E}">
        <p14:creationId xmlns:p14="http://schemas.microsoft.com/office/powerpoint/2010/main" val="32105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or None Firing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1412" y="1828801"/>
            <a:ext cx="6859588" cy="3962402"/>
          </a:xfrm>
        </p:spPr>
        <p:txBody>
          <a:bodyPr/>
          <a:lstStyle/>
          <a:p>
            <a:r>
              <a:rPr lang="en-US" dirty="0"/>
              <a:t>All or None Law</a:t>
            </a:r>
          </a:p>
          <a:p>
            <a:pPr lvl="1"/>
            <a:r>
              <a:rPr lang="en-US" dirty="0"/>
              <a:t>Like a gun</a:t>
            </a:r>
          </a:p>
          <a:p>
            <a:pPr lvl="1"/>
            <a:r>
              <a:rPr lang="en-US" dirty="0"/>
              <a:t>It either fires or it doesn’t</a:t>
            </a:r>
          </a:p>
          <a:p>
            <a:pPr lvl="2"/>
            <a:r>
              <a:rPr lang="en-US" dirty="0"/>
              <a:t>Greater stimulus doesn’t equal a stronger firing</a:t>
            </a:r>
          </a:p>
          <a:p>
            <a:pPr lvl="2"/>
            <a:r>
              <a:rPr lang="en-US" dirty="0"/>
              <a:t>Stronger stimulus might mean more firing s  </a:t>
            </a:r>
          </a:p>
        </p:txBody>
      </p:sp>
      <p:pic>
        <p:nvPicPr>
          <p:cNvPr id="8" name="Picture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1143003"/>
            <a:ext cx="4648200" cy="4648200"/>
          </a:xfrm>
        </p:spPr>
      </p:pic>
    </p:spTree>
    <p:extLst>
      <p:ext uri="{BB962C8B-B14F-4D97-AF65-F5344CB8AC3E}">
        <p14:creationId xmlns:p14="http://schemas.microsoft.com/office/powerpoint/2010/main" val="34920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80061" y="381000"/>
            <a:ext cx="7429499" cy="762000"/>
          </a:xfrm>
        </p:spPr>
        <p:txBody>
          <a:bodyPr anchor="ctr">
            <a:normAutofit/>
          </a:bodyPr>
          <a:lstStyle/>
          <a:p>
            <a:r>
              <a:rPr lang="en-US"/>
              <a:t>Depolarization and Polarization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10" y="1295400"/>
            <a:ext cx="9677400" cy="5178798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2830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Synapse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Synaptic Cleft</a:t>
            </a:r>
          </a:p>
          <a:p>
            <a:pPr lvl="1"/>
            <a:r>
              <a:rPr lang="en-US" sz="2400" dirty="0"/>
              <a:t>The gap between the </a:t>
            </a:r>
            <a:r>
              <a:rPr lang="en-US" sz="2400" u="sng" dirty="0"/>
              <a:t>terminal button</a:t>
            </a:r>
            <a:r>
              <a:rPr lang="en-US" sz="2400" dirty="0"/>
              <a:t> and the </a:t>
            </a:r>
            <a:r>
              <a:rPr lang="en-US" sz="2400" u="sng" dirty="0"/>
              <a:t>dendrite </a:t>
            </a:r>
          </a:p>
          <a:p>
            <a:pPr lvl="1"/>
            <a:r>
              <a:rPr lang="en-US" sz="2400" u="sng" dirty="0"/>
              <a:t>Presynaptic neuron</a:t>
            </a:r>
            <a:r>
              <a:rPr lang="en-US" sz="2400" dirty="0"/>
              <a:t> – The Sender</a:t>
            </a:r>
          </a:p>
          <a:p>
            <a:pPr lvl="1"/>
            <a:r>
              <a:rPr lang="en-US" sz="2400" u="sng" dirty="0"/>
              <a:t>Postsynaptic neuron</a:t>
            </a:r>
            <a:r>
              <a:rPr lang="en-US" sz="2400" dirty="0"/>
              <a:t> – The Receiver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84" y="1828800"/>
            <a:ext cx="3397457" cy="3962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63" y="228600"/>
            <a:ext cx="20955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1450</Words>
  <Application>Microsoft Macintosh PowerPoint</Application>
  <PresentationFormat>Widescreen</PresentationFormat>
  <Paragraphs>292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Tw Cen MT</vt:lpstr>
      <vt:lpstr>Droplet</vt:lpstr>
      <vt:lpstr>Bio-psychological</vt:lpstr>
      <vt:lpstr>The neuron</vt:lpstr>
      <vt:lpstr>Neurons</vt:lpstr>
      <vt:lpstr>Neuron</vt:lpstr>
      <vt:lpstr>Glia Cells</vt:lpstr>
      <vt:lpstr>Three phases of communication within the neuron</vt:lpstr>
      <vt:lpstr>All or None Firing </vt:lpstr>
      <vt:lpstr>Depolarization and Polarization</vt:lpstr>
      <vt:lpstr>Synapse</vt:lpstr>
      <vt:lpstr>Pre-Synaptic Neuron</vt:lpstr>
      <vt:lpstr>Postsynaptic Neuron</vt:lpstr>
      <vt:lpstr>Nervous system</vt:lpstr>
      <vt:lpstr>The basic hardware</vt:lpstr>
      <vt:lpstr>Nervous system</vt:lpstr>
      <vt:lpstr>The Nervous System</vt:lpstr>
      <vt:lpstr>The Brain and behavior</vt:lpstr>
      <vt:lpstr>Ways to scan the brain</vt:lpstr>
      <vt:lpstr>Hindbrain</vt:lpstr>
      <vt:lpstr>Midbrain</vt:lpstr>
      <vt:lpstr>Forebrain</vt:lpstr>
      <vt:lpstr>Cerebral cortex</vt:lpstr>
      <vt:lpstr>Right brain/Left brain lateralization</vt:lpstr>
      <vt:lpstr>Each side is still specialized</vt:lpstr>
      <vt:lpstr>Dual Processing</vt:lpstr>
      <vt:lpstr>Other Brain Concepts</vt:lpstr>
      <vt:lpstr>Endocrine System</vt:lpstr>
    </vt:vector>
  </TitlesOfParts>
  <Company>Millard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and Memory</dc:title>
  <dc:creator>Brad T Edmundson</dc:creator>
  <cp:lastModifiedBy>vbotts@unomaha.edu</cp:lastModifiedBy>
  <cp:revision>56</cp:revision>
  <dcterms:created xsi:type="dcterms:W3CDTF">2018-04-11T02:42:26Z</dcterms:created>
  <dcterms:modified xsi:type="dcterms:W3CDTF">2020-04-29T20:47:27Z</dcterms:modified>
</cp:coreProperties>
</file>